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7"/>
  </p:notesMasterIdLst>
  <p:handoutMasterIdLst>
    <p:handoutMasterId r:id="rId28"/>
  </p:handoutMasterIdLst>
  <p:sldIdLst>
    <p:sldId id="284" r:id="rId2"/>
    <p:sldId id="282" r:id="rId3"/>
    <p:sldId id="256" r:id="rId4"/>
    <p:sldId id="289" r:id="rId5"/>
    <p:sldId id="277" r:id="rId6"/>
    <p:sldId id="279" r:id="rId7"/>
    <p:sldId id="280" r:id="rId8"/>
    <p:sldId id="257" r:id="rId9"/>
    <p:sldId id="281" r:id="rId10"/>
    <p:sldId id="258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70" r:id="rId21"/>
    <p:sldId id="271" r:id="rId22"/>
    <p:sldId id="286" r:id="rId23"/>
    <p:sldId id="287" r:id="rId24"/>
    <p:sldId id="288" r:id="rId25"/>
    <p:sldId id="285" r:id="rId26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4412C"/>
    <a:srgbClr val="5E422E"/>
    <a:srgbClr val="38D29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5854"/>
    <p:restoredTop sz="92954"/>
  </p:normalViewPr>
  <p:slideViewPr>
    <p:cSldViewPr snapToGrid="0" snapToObjects="1">
      <p:cViewPr>
        <p:scale>
          <a:sx n="66" d="100"/>
          <a:sy n="66" d="100"/>
        </p:scale>
        <p:origin x="3424" y="124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notesMaster" Target="notesMasters/notesMaster1.xml"/><Relationship Id="rId28" Type="http://schemas.openxmlformats.org/officeDocument/2006/relationships/handoutMaster" Target="handoutMasters/handoutMaster1.xml"/><Relationship Id="rId29" Type="http://schemas.openxmlformats.org/officeDocument/2006/relationships/presProps" Target="presProps.xml"/><Relationship Id="rId30" Type="http://schemas.openxmlformats.org/officeDocument/2006/relationships/viewProps" Target="viewProps.xml"/><Relationship Id="rId31" Type="http://schemas.openxmlformats.org/officeDocument/2006/relationships/theme" Target="theme/theme1.xml"/><Relationship Id="rId3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D63752-3645-0848-83D3-E582DB2F585D}" type="datetime1">
              <a:rPr lang="fr-FR" smtClean="0"/>
              <a:pPr/>
              <a:t>19/03/2017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7D20DB-2CE1-444E-984D-27F1EDCA65E8}" type="slidenum">
              <a:rPr lang="fr-FR" smtClean="0"/>
              <a:pPr/>
              <a:t>‹#›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3684FA-1837-724B-9B51-9A158D6D9983}" type="datetime1">
              <a:rPr lang="fr-FR" smtClean="0"/>
              <a:pPr/>
              <a:t>19/03/2017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CA" smtClean="0"/>
              <a:t>Cliquez pour modifier les styles du texte du masque</a:t>
            </a:r>
          </a:p>
          <a:p>
            <a:pPr lvl="1"/>
            <a:r>
              <a:rPr lang="fr-CA" smtClean="0"/>
              <a:t>Deuxième niveau</a:t>
            </a:r>
          </a:p>
          <a:p>
            <a:pPr lvl="2"/>
            <a:r>
              <a:rPr lang="fr-CA" smtClean="0"/>
              <a:t>Troisième niveau</a:t>
            </a:r>
          </a:p>
          <a:p>
            <a:pPr lvl="3"/>
            <a:r>
              <a:rPr lang="fr-CA" smtClean="0"/>
              <a:t>Quatrième niveau</a:t>
            </a:r>
          </a:p>
          <a:p>
            <a:pPr lvl="4"/>
            <a:r>
              <a:rPr lang="fr-CA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C5E6A4-E95B-E44C-83CF-6263A03D35D3}" type="slidenum">
              <a:rPr lang="fr-FR" smtClean="0"/>
              <a:pPr/>
              <a:t>‹#›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C5E6A4-E95B-E44C-83CF-6263A03D35D3}" type="slidenum">
              <a:rPr lang="fr-FR" smtClean="0"/>
              <a:pPr/>
              <a:t>1</a:t>
            </a:fld>
            <a:endParaRPr lang="fr-FR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C5E6A4-E95B-E44C-83CF-6263A03D35D3}" type="slidenum">
              <a:rPr lang="fr-FR" smtClean="0"/>
              <a:pPr/>
              <a:t>10</a:t>
            </a:fld>
            <a:endParaRPr lang="fr-FR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C5E6A4-E95B-E44C-83CF-6263A03D35D3}" type="slidenum">
              <a:rPr lang="fr-FR" smtClean="0"/>
              <a:pPr/>
              <a:t>11</a:t>
            </a:fld>
            <a:endParaRPr lang="fr-FR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C5E6A4-E95B-E44C-83CF-6263A03D35D3}" type="slidenum">
              <a:rPr lang="fr-FR" smtClean="0"/>
              <a:pPr/>
              <a:t>12</a:t>
            </a:fld>
            <a:endParaRPr lang="fr-FR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C5E6A4-E95B-E44C-83CF-6263A03D35D3}" type="slidenum">
              <a:rPr lang="fr-FR" smtClean="0"/>
              <a:pPr/>
              <a:t>13</a:t>
            </a:fld>
            <a:endParaRPr lang="fr-FR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C5E6A4-E95B-E44C-83CF-6263A03D35D3}" type="slidenum">
              <a:rPr lang="fr-FR" smtClean="0"/>
              <a:pPr/>
              <a:t>14</a:t>
            </a:fld>
            <a:endParaRPr lang="fr-FR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C5E6A4-E95B-E44C-83CF-6263A03D35D3}" type="slidenum">
              <a:rPr lang="fr-FR" smtClean="0"/>
              <a:pPr/>
              <a:t>15</a:t>
            </a:fld>
            <a:endParaRPr lang="fr-FR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C5E6A4-E95B-E44C-83CF-6263A03D35D3}" type="slidenum">
              <a:rPr lang="fr-FR" smtClean="0"/>
              <a:pPr/>
              <a:t>16</a:t>
            </a:fld>
            <a:endParaRPr lang="fr-FR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C5E6A4-E95B-E44C-83CF-6263A03D35D3}" type="slidenum">
              <a:rPr lang="fr-FR" smtClean="0"/>
              <a:pPr/>
              <a:t>17</a:t>
            </a:fld>
            <a:endParaRPr lang="fr-FR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C5E6A4-E95B-E44C-83CF-6263A03D35D3}" type="slidenum">
              <a:rPr lang="fr-FR" smtClean="0"/>
              <a:pPr/>
              <a:t>18</a:t>
            </a:fld>
            <a:endParaRPr lang="fr-FR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C5E6A4-E95B-E44C-83CF-6263A03D35D3}" type="slidenum">
              <a:rPr lang="fr-FR" smtClean="0"/>
              <a:pPr/>
              <a:t>19</a:t>
            </a:fld>
            <a:endParaRPr lang="fr-F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C5E6A4-E95B-E44C-83CF-6263A03D35D3}" type="slidenum">
              <a:rPr lang="fr-FR" smtClean="0"/>
              <a:pPr/>
              <a:t>2</a:t>
            </a:fld>
            <a:endParaRPr lang="fr-FR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C5E6A4-E95B-E44C-83CF-6263A03D35D3}" type="slidenum">
              <a:rPr lang="fr-FR" smtClean="0"/>
              <a:pPr/>
              <a:t>25</a:t>
            </a:fld>
            <a:endParaRPr lang="fr-F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C5E6A4-E95B-E44C-83CF-6263A03D35D3}" type="slidenum">
              <a:rPr lang="fr-FR" smtClean="0"/>
              <a:pPr/>
              <a:t>3</a:t>
            </a:fld>
            <a:endParaRPr lang="fr-F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C5E6A4-E95B-E44C-83CF-6263A03D35D3}" type="slidenum">
              <a:rPr lang="fr-FR" smtClean="0"/>
              <a:pPr/>
              <a:t>4</a:t>
            </a:fld>
            <a:endParaRPr lang="fr-FR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C5E6A4-E95B-E44C-83CF-6263A03D35D3}" type="slidenum">
              <a:rPr lang="fr-FR" smtClean="0"/>
              <a:pPr/>
              <a:t>5</a:t>
            </a:fld>
            <a:endParaRPr lang="fr-FR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C5E6A4-E95B-E44C-83CF-6263A03D35D3}" type="slidenum">
              <a:rPr lang="fr-FR" smtClean="0"/>
              <a:pPr/>
              <a:t>6</a:t>
            </a:fld>
            <a:endParaRPr lang="fr-FR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C5E6A4-E95B-E44C-83CF-6263A03D35D3}" type="slidenum">
              <a:rPr lang="fr-FR" smtClean="0"/>
              <a:pPr/>
              <a:t>7</a:t>
            </a:fld>
            <a:endParaRPr lang="fr-FR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C5E6A4-E95B-E44C-83CF-6263A03D35D3}" type="slidenum">
              <a:rPr lang="fr-FR" smtClean="0"/>
              <a:pPr/>
              <a:t>8</a:t>
            </a:fld>
            <a:endParaRPr lang="fr-FR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C5E6A4-E95B-E44C-83CF-6263A03D35D3}" type="slidenum">
              <a:rPr lang="fr-FR" smtClean="0"/>
              <a:pPr/>
              <a:t>9</a:t>
            </a:fld>
            <a:endParaRPr lang="fr-F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CA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CA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186E95-A54D-944E-AC04-53AFDCC1C052}" type="datetime1">
              <a:rPr lang="fr-FR" smtClean="0"/>
              <a:pPr/>
              <a:t>19/03/2017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F11BF-A548-CF4B-9698-622A874ADE88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CA" smtClean="0"/>
              <a:t>Cliquez pour modifier les styles du texte du masque</a:t>
            </a:r>
          </a:p>
          <a:p>
            <a:pPr lvl="1"/>
            <a:r>
              <a:rPr lang="fr-CA" smtClean="0"/>
              <a:t>Deuxième niveau</a:t>
            </a:r>
          </a:p>
          <a:p>
            <a:pPr lvl="2"/>
            <a:r>
              <a:rPr lang="fr-CA" smtClean="0"/>
              <a:t>Troisième niveau</a:t>
            </a:r>
          </a:p>
          <a:p>
            <a:pPr lvl="3"/>
            <a:r>
              <a:rPr lang="fr-CA" smtClean="0"/>
              <a:t>Quatrième niveau</a:t>
            </a:r>
          </a:p>
          <a:p>
            <a:pPr lvl="4"/>
            <a:r>
              <a:rPr lang="fr-CA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7187D3-9F3C-8E46-8E03-4368A1FAE073}" type="datetime1">
              <a:rPr lang="fr-FR" smtClean="0"/>
              <a:pPr/>
              <a:t>19/03/2017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F11BF-A548-CF4B-9698-622A874ADE88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CA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CA" smtClean="0"/>
              <a:t>Cliquez pour modifier les styles du texte du masque</a:t>
            </a:r>
          </a:p>
          <a:p>
            <a:pPr lvl="1"/>
            <a:r>
              <a:rPr lang="fr-CA" smtClean="0"/>
              <a:t>Deuxième niveau</a:t>
            </a:r>
          </a:p>
          <a:p>
            <a:pPr lvl="2"/>
            <a:r>
              <a:rPr lang="fr-CA" smtClean="0"/>
              <a:t>Troisième niveau</a:t>
            </a:r>
          </a:p>
          <a:p>
            <a:pPr lvl="3"/>
            <a:r>
              <a:rPr lang="fr-CA" smtClean="0"/>
              <a:t>Quatrième niveau</a:t>
            </a:r>
          </a:p>
          <a:p>
            <a:pPr lvl="4"/>
            <a:r>
              <a:rPr lang="fr-CA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8D134-E52F-F846-B3FB-EA0FFFA9FD1D}" type="datetime1">
              <a:rPr lang="fr-FR" smtClean="0"/>
              <a:pPr/>
              <a:t>19/03/2017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F11BF-A548-CF4B-9698-622A874ADE88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CA" smtClean="0"/>
              <a:t>Cliquez pour modifier les styles du texte du masque</a:t>
            </a:r>
          </a:p>
          <a:p>
            <a:pPr lvl="1"/>
            <a:r>
              <a:rPr lang="fr-CA" smtClean="0"/>
              <a:t>Deuxième niveau</a:t>
            </a:r>
          </a:p>
          <a:p>
            <a:pPr lvl="2"/>
            <a:r>
              <a:rPr lang="fr-CA" smtClean="0"/>
              <a:t>Troisième niveau</a:t>
            </a:r>
          </a:p>
          <a:p>
            <a:pPr lvl="3"/>
            <a:r>
              <a:rPr lang="fr-CA" smtClean="0"/>
              <a:t>Quatrième niveau</a:t>
            </a:r>
          </a:p>
          <a:p>
            <a:pPr lvl="4"/>
            <a:r>
              <a:rPr lang="fr-CA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E7FD-555C-574E-ABE1-4422C18ECF9C}" type="datetime1">
              <a:rPr lang="fr-FR" smtClean="0"/>
              <a:pPr/>
              <a:t>19/03/2017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F11BF-A548-CF4B-9698-622A874ADE88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CA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CA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BFECAA-3EA5-2D4C-877D-E94C98E3C04F}" type="datetime1">
              <a:rPr lang="fr-FR" smtClean="0"/>
              <a:pPr/>
              <a:t>19/03/2017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F11BF-A548-CF4B-9698-622A874ADE88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CA" smtClean="0"/>
              <a:t>Cliquez pour modifier les styles du texte du masque</a:t>
            </a:r>
          </a:p>
          <a:p>
            <a:pPr lvl="1"/>
            <a:r>
              <a:rPr lang="fr-CA" smtClean="0"/>
              <a:t>Deuxième niveau</a:t>
            </a:r>
          </a:p>
          <a:p>
            <a:pPr lvl="2"/>
            <a:r>
              <a:rPr lang="fr-CA" smtClean="0"/>
              <a:t>Troisième niveau</a:t>
            </a:r>
          </a:p>
          <a:p>
            <a:pPr lvl="3"/>
            <a:r>
              <a:rPr lang="fr-CA" smtClean="0"/>
              <a:t>Quatrième niveau</a:t>
            </a:r>
          </a:p>
          <a:p>
            <a:pPr lvl="4"/>
            <a:r>
              <a:rPr lang="fr-CA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CA" smtClean="0"/>
              <a:t>Cliquez pour modifier les styles du texte du masque</a:t>
            </a:r>
          </a:p>
          <a:p>
            <a:pPr lvl="1"/>
            <a:r>
              <a:rPr lang="fr-CA" smtClean="0"/>
              <a:t>Deuxième niveau</a:t>
            </a:r>
          </a:p>
          <a:p>
            <a:pPr lvl="2"/>
            <a:r>
              <a:rPr lang="fr-CA" smtClean="0"/>
              <a:t>Troisième niveau</a:t>
            </a:r>
          </a:p>
          <a:p>
            <a:pPr lvl="3"/>
            <a:r>
              <a:rPr lang="fr-CA" smtClean="0"/>
              <a:t>Quatrième niveau</a:t>
            </a:r>
          </a:p>
          <a:p>
            <a:pPr lvl="4"/>
            <a:r>
              <a:rPr lang="fr-CA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17BB7-4A92-C74D-BEE3-2053588FA427}" type="datetime1">
              <a:rPr lang="fr-FR" smtClean="0"/>
              <a:pPr/>
              <a:t>19/03/2017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F11BF-A548-CF4B-9698-622A874ADE88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CA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A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CA" smtClean="0"/>
              <a:t>Cliquez pour modifier les styles du texte du masque</a:t>
            </a:r>
          </a:p>
          <a:p>
            <a:pPr lvl="1"/>
            <a:r>
              <a:rPr lang="fr-CA" smtClean="0"/>
              <a:t>Deuxième niveau</a:t>
            </a:r>
          </a:p>
          <a:p>
            <a:pPr lvl="2"/>
            <a:r>
              <a:rPr lang="fr-CA" smtClean="0"/>
              <a:t>Troisième niveau</a:t>
            </a:r>
          </a:p>
          <a:p>
            <a:pPr lvl="3"/>
            <a:r>
              <a:rPr lang="fr-CA" smtClean="0"/>
              <a:t>Quatrième niveau</a:t>
            </a:r>
          </a:p>
          <a:p>
            <a:pPr lvl="4"/>
            <a:r>
              <a:rPr lang="fr-CA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A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CA" smtClean="0"/>
              <a:t>Cliquez pour modifier les styles du texte du masque</a:t>
            </a:r>
          </a:p>
          <a:p>
            <a:pPr lvl="1"/>
            <a:r>
              <a:rPr lang="fr-CA" smtClean="0"/>
              <a:t>Deuxième niveau</a:t>
            </a:r>
          </a:p>
          <a:p>
            <a:pPr lvl="2"/>
            <a:r>
              <a:rPr lang="fr-CA" smtClean="0"/>
              <a:t>Troisième niveau</a:t>
            </a:r>
          </a:p>
          <a:p>
            <a:pPr lvl="3"/>
            <a:r>
              <a:rPr lang="fr-CA" smtClean="0"/>
              <a:t>Quatrième niveau</a:t>
            </a:r>
          </a:p>
          <a:p>
            <a:pPr lvl="4"/>
            <a:r>
              <a:rPr lang="fr-CA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C9068-C0D7-5748-9647-CB6819D733B5}" type="datetime1">
              <a:rPr lang="fr-FR" smtClean="0"/>
              <a:pPr/>
              <a:t>19/03/2017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F11BF-A548-CF4B-9698-622A874ADE88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smtClean="0"/>
              <a:t>Cliquez et modifiez le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78A60-1F6E-A640-BBEA-1790D27DEA4A}" type="datetime1">
              <a:rPr lang="fr-FR" smtClean="0"/>
              <a:pPr/>
              <a:t>19/03/2017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F11BF-A548-CF4B-9698-622A874ADE88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8BC4A-07A4-BF4F-B1B6-87CA4E568992}" type="datetime1">
              <a:rPr lang="fr-FR" smtClean="0"/>
              <a:pPr/>
              <a:t>19/03/2017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F11BF-A548-CF4B-9698-622A874ADE88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CA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CA" smtClean="0"/>
              <a:t>Cliquez pour modifier les styles du texte du masque</a:t>
            </a:r>
          </a:p>
          <a:p>
            <a:pPr lvl="1"/>
            <a:r>
              <a:rPr lang="fr-CA" smtClean="0"/>
              <a:t>Deuxième niveau</a:t>
            </a:r>
          </a:p>
          <a:p>
            <a:pPr lvl="2"/>
            <a:r>
              <a:rPr lang="fr-CA" smtClean="0"/>
              <a:t>Troisième niveau</a:t>
            </a:r>
          </a:p>
          <a:p>
            <a:pPr lvl="3"/>
            <a:r>
              <a:rPr lang="fr-CA" smtClean="0"/>
              <a:t>Quatrième niveau</a:t>
            </a:r>
          </a:p>
          <a:p>
            <a:pPr lvl="4"/>
            <a:r>
              <a:rPr lang="fr-CA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CA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6277D0-E025-1142-8072-AF88E9BFB591}" type="datetime1">
              <a:rPr lang="fr-FR" smtClean="0"/>
              <a:pPr/>
              <a:t>19/03/2017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F11BF-A548-CF4B-9698-622A874ADE88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CA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CA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CF7E5-C77C-1F47-A0F9-2ACC0F04334A}" type="datetime1">
              <a:rPr lang="fr-FR" smtClean="0"/>
              <a:pPr/>
              <a:t>19/03/2017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F11BF-A548-CF4B-9698-622A874ADE88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CA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CA" smtClean="0"/>
              <a:t>Cliquez pour modifier les styles du texte du masque</a:t>
            </a:r>
          </a:p>
          <a:p>
            <a:pPr lvl="1"/>
            <a:r>
              <a:rPr lang="fr-CA" smtClean="0"/>
              <a:t>Deuxième niveau</a:t>
            </a:r>
          </a:p>
          <a:p>
            <a:pPr lvl="2"/>
            <a:r>
              <a:rPr lang="fr-CA" smtClean="0"/>
              <a:t>Troisième niveau</a:t>
            </a:r>
          </a:p>
          <a:p>
            <a:pPr lvl="3"/>
            <a:r>
              <a:rPr lang="fr-CA" smtClean="0"/>
              <a:t>Quatrième niveau</a:t>
            </a:r>
          </a:p>
          <a:p>
            <a:pPr lvl="4"/>
            <a:r>
              <a:rPr lang="fr-CA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8C19BE-12B5-D945-B135-64EEB29D62B3}" type="datetime1">
              <a:rPr lang="fr-FR" smtClean="0"/>
              <a:pPr/>
              <a:t>19/03/2017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1F11BF-A548-CF4B-9698-622A874ADE88}" type="slidenum">
              <a:rPr lang="fr-FR" smtClean="0"/>
              <a:pPr/>
              <a:t>‹#›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5.png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du numéro de diapositive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F11BF-A548-CF4B-9698-622A874ADE88}" type="slidenum">
              <a:rPr lang="fr-FR" smtClean="0"/>
              <a:pPr/>
              <a:t>1</a:t>
            </a:fld>
            <a:endParaRPr lang="fr-FR"/>
          </a:p>
        </p:txBody>
      </p:sp>
      <p:grpSp>
        <p:nvGrpSpPr>
          <p:cNvPr id="20" name="Grouper 19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4" name="Imag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838200" y="2286001"/>
              <a:ext cx="1447800" cy="381000"/>
            </a:xfrm>
            <a:prstGeom prst="rect">
              <a:avLst/>
            </a:prstGeom>
            <a:solidFill>
              <a:srgbClr val="9F7B6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" name="Rectangle 6"/>
            <p:cNvSpPr/>
            <p:nvPr/>
          </p:nvSpPr>
          <p:spPr>
            <a:xfrm>
              <a:off x="838200" y="712020"/>
              <a:ext cx="4324920" cy="144082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" name="ZoneTexte 7"/>
            <p:cNvSpPr txBox="1"/>
            <p:nvPr/>
          </p:nvSpPr>
          <p:spPr>
            <a:xfrm>
              <a:off x="1097610" y="750504"/>
              <a:ext cx="3830020" cy="126188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endParaRPr lang="fr-FR" sz="1400" dirty="0" smtClean="0">
                <a:solidFill>
                  <a:srgbClr val="008000"/>
                </a:solidFill>
                <a:latin typeface="Century Gothic"/>
                <a:cs typeface="Century Gothic"/>
              </a:endParaRPr>
            </a:p>
            <a:p>
              <a:pPr algn="ctr"/>
              <a:r>
                <a:rPr lang="fr-FR" sz="4400" dirty="0" err="1" smtClean="0">
                  <a:solidFill>
                    <a:srgbClr val="008000"/>
                  </a:solidFill>
                  <a:latin typeface="Century Gothic"/>
                  <a:cs typeface="Century Gothic"/>
                </a:rPr>
                <a:t>Sê</a:t>
              </a:r>
              <a:r>
                <a:rPr lang="fr-FR" sz="4400" dirty="0" smtClean="0">
                  <a:solidFill>
                    <a:srgbClr val="008000"/>
                  </a:solidFill>
                  <a:latin typeface="Century Gothic"/>
                  <a:cs typeface="Century Gothic"/>
                </a:rPr>
                <a:t>  tu  </a:t>
              </a:r>
              <a:r>
                <a:rPr lang="fr-FR" sz="4400" dirty="0" err="1" smtClean="0">
                  <a:solidFill>
                    <a:srgbClr val="008000"/>
                  </a:solidFill>
                  <a:latin typeface="Century Gothic"/>
                  <a:cs typeface="Century Gothic"/>
                </a:rPr>
                <a:t>pêyé</a:t>
              </a:r>
              <a:r>
                <a:rPr lang="fr-FR" sz="4400" dirty="0" smtClean="0">
                  <a:solidFill>
                    <a:srgbClr val="008000"/>
                  </a:solidFill>
                  <a:latin typeface="Century Gothic"/>
                  <a:cs typeface="Century Gothic"/>
                </a:rPr>
                <a:t> </a:t>
              </a:r>
              <a:r>
                <a:rPr lang="fr-FR" sz="4400" dirty="0" smtClean="0">
                  <a:solidFill>
                    <a:srgbClr val="008000"/>
                  </a:solidFill>
                  <a:cs typeface="Century Gothic"/>
                </a:rPr>
                <a:t>?</a:t>
              </a:r>
            </a:p>
            <a:p>
              <a:endParaRPr lang="fr-FR" dirty="0"/>
            </a:p>
          </p:txBody>
        </p:sp>
      </p:grpSp>
      <p:grpSp>
        <p:nvGrpSpPr>
          <p:cNvPr id="18" name="Grouper 17"/>
          <p:cNvGrpSpPr/>
          <p:nvPr/>
        </p:nvGrpSpPr>
        <p:grpSpPr>
          <a:xfrm>
            <a:off x="5410201" y="3048000"/>
            <a:ext cx="3771900" cy="2311400"/>
            <a:chOff x="5410201" y="3048000"/>
            <a:chExt cx="3771900" cy="2311400"/>
          </a:xfrm>
        </p:grpSpPr>
        <p:pic>
          <p:nvPicPr>
            <p:cNvPr id="16" name="Image 1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410201" y="3048000"/>
              <a:ext cx="3771900" cy="2311400"/>
            </a:xfrm>
            <a:prstGeom prst="rect">
              <a:avLst/>
            </a:prstGeom>
          </p:spPr>
        </p:pic>
        <p:pic>
          <p:nvPicPr>
            <p:cNvPr id="21" name="Picture 2"/>
            <p:cNvPicPr/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03" t="32774" r="10288" b="40077"/>
            <a:stretch/>
          </p:blipFill>
          <p:spPr bwMode="auto">
            <a:xfrm>
              <a:off x="6489700" y="4937642"/>
              <a:ext cx="2441944" cy="316983"/>
            </a:xfrm>
            <a:prstGeom prst="rect">
              <a:avLst/>
            </a:prstGeom>
            <a:noFill/>
            <a:ln>
              <a:noFill/>
            </a:ln>
            <a:extLst/>
          </p:spPr>
        </p:pic>
      </p:grpSp>
      <p:sp>
        <p:nvSpPr>
          <p:cNvPr id="14" name="ZoneTexte 13"/>
          <p:cNvSpPr txBox="1"/>
          <p:nvPr/>
        </p:nvSpPr>
        <p:spPr>
          <a:xfrm>
            <a:off x="7115881" y="119224"/>
            <a:ext cx="201850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dirty="0" smtClean="0">
                <a:solidFill>
                  <a:schemeClr val="bg1"/>
                </a:solidFill>
                <a:latin typeface="Century Gothic"/>
                <a:cs typeface="Century Gothic"/>
              </a:rPr>
              <a:t>ARJAN </a:t>
            </a:r>
            <a:r>
              <a:rPr lang="ro-RO" sz="1000" dirty="0" smtClean="0">
                <a:solidFill>
                  <a:schemeClr val="bg1"/>
                </a:solidFill>
                <a:latin typeface="Century Gothic"/>
                <a:cs typeface="Century Gothic"/>
              </a:rPr>
              <a:t>1.1 - </a:t>
            </a:r>
            <a:r>
              <a:rPr lang="fr-FR" sz="1000" dirty="0" smtClean="0">
                <a:solidFill>
                  <a:schemeClr val="bg1"/>
                </a:solidFill>
                <a:latin typeface="Century Gothic"/>
                <a:cs typeface="Century Gothic"/>
              </a:rPr>
              <a:t> </a:t>
            </a:r>
            <a:r>
              <a:rPr lang="fr-FR" sz="1000" dirty="0" err="1" smtClean="0">
                <a:solidFill>
                  <a:schemeClr val="bg1"/>
                </a:solidFill>
                <a:latin typeface="Century Gothic"/>
                <a:cs typeface="Century Gothic"/>
              </a:rPr>
              <a:t>Sê</a:t>
            </a:r>
            <a:r>
              <a:rPr lang="fr-FR" sz="1000" dirty="0" smtClean="0">
                <a:solidFill>
                  <a:schemeClr val="bg1"/>
                </a:solidFill>
                <a:latin typeface="Century Gothic"/>
                <a:cs typeface="Century Gothic"/>
              </a:rPr>
              <a:t>  tu  </a:t>
            </a:r>
            <a:r>
              <a:rPr lang="fr-FR" sz="1000" dirty="0" err="1" smtClean="0">
                <a:solidFill>
                  <a:schemeClr val="bg1"/>
                </a:solidFill>
                <a:latin typeface="Century Gothic"/>
                <a:cs typeface="Century Gothic"/>
              </a:rPr>
              <a:t>péyé</a:t>
            </a:r>
            <a:r>
              <a:rPr lang="fr-FR" sz="1000" dirty="0" smtClean="0">
                <a:solidFill>
                  <a:schemeClr val="bg1"/>
                </a:solidFill>
                <a:latin typeface="Century Gothic"/>
                <a:cs typeface="Century Gothic"/>
              </a:rPr>
              <a:t> </a:t>
            </a:r>
            <a:r>
              <a:rPr lang="fr-FR" sz="1000" dirty="0" smtClean="0">
                <a:solidFill>
                  <a:schemeClr val="bg1"/>
                </a:solidFill>
              </a:rPr>
              <a:t>? (</a:t>
            </a:r>
            <a:r>
              <a:rPr lang="fr-FR" sz="1000" dirty="0" err="1" smtClean="0">
                <a:solidFill>
                  <a:schemeClr val="bg1"/>
                </a:solidFill>
              </a:rPr>
              <a:t>Sc</a:t>
            </a:r>
            <a:r>
              <a:rPr lang="fr-FR" sz="1000" dirty="0" smtClean="0">
                <a:solidFill>
                  <a:schemeClr val="bg1"/>
                </a:solidFill>
              </a:rPr>
              <a:t>)</a:t>
            </a:r>
            <a:endParaRPr lang="fr-FR" sz="1000" dirty="0">
              <a:solidFill>
                <a:schemeClr val="bg1"/>
              </a:solidFill>
            </a:endParaRPr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727"/>
          <a:stretch/>
        </p:blipFill>
        <p:spPr>
          <a:xfrm>
            <a:off x="7060859" y="4270745"/>
            <a:ext cx="1870785" cy="5303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838200" y="2286001"/>
            <a:ext cx="1447800" cy="381000"/>
          </a:xfrm>
          <a:prstGeom prst="rect">
            <a:avLst/>
          </a:prstGeom>
          <a:solidFill>
            <a:srgbClr val="9F7B6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ZoneTexte 13"/>
          <p:cNvSpPr txBox="1"/>
          <p:nvPr/>
        </p:nvSpPr>
        <p:spPr>
          <a:xfrm>
            <a:off x="7115881" y="119224"/>
            <a:ext cx="201850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dirty="0" smtClean="0">
                <a:solidFill>
                  <a:schemeClr val="bg1"/>
                </a:solidFill>
                <a:latin typeface="Century Gothic"/>
                <a:cs typeface="Century Gothic"/>
              </a:rPr>
              <a:t>ARJAN </a:t>
            </a:r>
            <a:r>
              <a:rPr lang="ro-RO" sz="1000" dirty="0" smtClean="0">
                <a:solidFill>
                  <a:schemeClr val="bg1"/>
                </a:solidFill>
                <a:latin typeface="Century Gothic"/>
                <a:cs typeface="Century Gothic"/>
              </a:rPr>
              <a:t>1.1 - </a:t>
            </a:r>
            <a:r>
              <a:rPr lang="fr-FR" sz="1000" dirty="0" smtClean="0">
                <a:solidFill>
                  <a:schemeClr val="bg1"/>
                </a:solidFill>
                <a:latin typeface="Century Gothic"/>
                <a:cs typeface="Century Gothic"/>
              </a:rPr>
              <a:t> </a:t>
            </a:r>
            <a:r>
              <a:rPr lang="fr-FR" sz="1000" dirty="0" err="1" smtClean="0">
                <a:solidFill>
                  <a:schemeClr val="bg1"/>
                </a:solidFill>
                <a:latin typeface="Century Gothic"/>
                <a:cs typeface="Century Gothic"/>
              </a:rPr>
              <a:t>Sê</a:t>
            </a:r>
            <a:r>
              <a:rPr lang="fr-FR" sz="1000" dirty="0" smtClean="0">
                <a:solidFill>
                  <a:schemeClr val="bg1"/>
                </a:solidFill>
                <a:latin typeface="Century Gothic"/>
                <a:cs typeface="Century Gothic"/>
              </a:rPr>
              <a:t>  tu  </a:t>
            </a:r>
            <a:r>
              <a:rPr lang="fr-FR" sz="1000" dirty="0" err="1" smtClean="0">
                <a:solidFill>
                  <a:schemeClr val="bg1"/>
                </a:solidFill>
                <a:latin typeface="Century Gothic"/>
                <a:cs typeface="Century Gothic"/>
              </a:rPr>
              <a:t>péyé</a:t>
            </a:r>
            <a:r>
              <a:rPr lang="fr-FR" sz="1000" dirty="0" smtClean="0">
                <a:solidFill>
                  <a:schemeClr val="bg1"/>
                </a:solidFill>
                <a:latin typeface="Century Gothic"/>
                <a:cs typeface="Century Gothic"/>
              </a:rPr>
              <a:t> </a:t>
            </a:r>
            <a:r>
              <a:rPr lang="fr-FR" sz="1000" dirty="0" smtClean="0">
                <a:solidFill>
                  <a:schemeClr val="bg1"/>
                </a:solidFill>
              </a:rPr>
              <a:t>? (</a:t>
            </a:r>
            <a:r>
              <a:rPr lang="fr-FR" sz="1000" dirty="0" err="1" smtClean="0">
                <a:solidFill>
                  <a:schemeClr val="bg1"/>
                </a:solidFill>
              </a:rPr>
              <a:t>Sc</a:t>
            </a:r>
            <a:r>
              <a:rPr lang="fr-FR" sz="1000" dirty="0" smtClean="0">
                <a:solidFill>
                  <a:schemeClr val="bg1"/>
                </a:solidFill>
              </a:rPr>
              <a:t>)</a:t>
            </a:r>
            <a:endParaRPr lang="fr-FR" sz="1000" dirty="0">
              <a:solidFill>
                <a:schemeClr val="bg1"/>
              </a:solidFill>
            </a:endParaRPr>
          </a:p>
        </p:txBody>
      </p:sp>
      <p:grpSp>
        <p:nvGrpSpPr>
          <p:cNvPr id="12" name="Grouper 11"/>
          <p:cNvGrpSpPr/>
          <p:nvPr/>
        </p:nvGrpSpPr>
        <p:grpSpPr>
          <a:xfrm>
            <a:off x="838200" y="667070"/>
            <a:ext cx="4324920" cy="1485774"/>
            <a:chOff x="838200" y="667070"/>
            <a:chExt cx="4324920" cy="1485774"/>
          </a:xfrm>
        </p:grpSpPr>
        <p:sp>
          <p:nvSpPr>
            <p:cNvPr id="15" name="Forme libre 14"/>
            <p:cNvSpPr/>
            <p:nvPr/>
          </p:nvSpPr>
          <p:spPr>
            <a:xfrm>
              <a:off x="4057650" y="1416050"/>
              <a:ext cx="85725" cy="250825"/>
            </a:xfrm>
            <a:custGeom>
              <a:avLst/>
              <a:gdLst>
                <a:gd name="connsiteX0" fmla="*/ 57150 w 85725"/>
                <a:gd name="connsiteY0" fmla="*/ 0 h 250825"/>
                <a:gd name="connsiteX1" fmla="*/ 85725 w 85725"/>
                <a:gd name="connsiteY1" fmla="*/ 31750 h 250825"/>
                <a:gd name="connsiteX2" fmla="*/ 69850 w 85725"/>
                <a:gd name="connsiteY2" fmla="*/ 222250 h 250825"/>
                <a:gd name="connsiteX3" fmla="*/ 22225 w 85725"/>
                <a:gd name="connsiteY3" fmla="*/ 250825 h 250825"/>
                <a:gd name="connsiteX4" fmla="*/ 0 w 85725"/>
                <a:gd name="connsiteY4" fmla="*/ 222250 h 250825"/>
                <a:gd name="connsiteX5" fmla="*/ 12700 w 85725"/>
                <a:gd name="connsiteY5" fmla="*/ 44450 h 250825"/>
                <a:gd name="connsiteX6" fmla="*/ 57150 w 85725"/>
                <a:gd name="connsiteY6" fmla="*/ 0 h 250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5725" h="250825">
                  <a:moveTo>
                    <a:pt x="57150" y="0"/>
                  </a:moveTo>
                  <a:lnTo>
                    <a:pt x="85725" y="31750"/>
                  </a:lnTo>
                  <a:lnTo>
                    <a:pt x="69850" y="222250"/>
                  </a:lnTo>
                  <a:lnTo>
                    <a:pt x="22225" y="250825"/>
                  </a:lnTo>
                  <a:lnTo>
                    <a:pt x="0" y="222250"/>
                  </a:lnTo>
                  <a:lnTo>
                    <a:pt x="12700" y="44450"/>
                  </a:lnTo>
                  <a:lnTo>
                    <a:pt x="57150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31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838200" y="712020"/>
              <a:ext cx="4324920" cy="14408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" name="Forme libre 16"/>
            <p:cNvSpPr/>
            <p:nvPr/>
          </p:nvSpPr>
          <p:spPr>
            <a:xfrm>
              <a:off x="3873500" y="1403350"/>
              <a:ext cx="225425" cy="50800"/>
            </a:xfrm>
            <a:custGeom>
              <a:avLst/>
              <a:gdLst>
                <a:gd name="connsiteX0" fmla="*/ 0 w 225425"/>
                <a:gd name="connsiteY0" fmla="*/ 6350 h 50800"/>
                <a:gd name="connsiteX1" fmla="*/ 0 w 225425"/>
                <a:gd name="connsiteY1" fmla="*/ 6350 h 50800"/>
                <a:gd name="connsiteX2" fmla="*/ 225425 w 225425"/>
                <a:gd name="connsiteY2" fmla="*/ 0 h 50800"/>
                <a:gd name="connsiteX3" fmla="*/ 184150 w 225425"/>
                <a:gd name="connsiteY3" fmla="*/ 50800 h 50800"/>
                <a:gd name="connsiteX4" fmla="*/ 41275 w 225425"/>
                <a:gd name="connsiteY4" fmla="*/ 50800 h 50800"/>
                <a:gd name="connsiteX5" fmla="*/ 0 w 225425"/>
                <a:gd name="connsiteY5" fmla="*/ 6350 h 50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5425" h="50800">
                  <a:moveTo>
                    <a:pt x="0" y="6350"/>
                  </a:moveTo>
                  <a:lnTo>
                    <a:pt x="0" y="6350"/>
                  </a:lnTo>
                  <a:lnTo>
                    <a:pt x="225425" y="0"/>
                  </a:lnTo>
                  <a:lnTo>
                    <a:pt x="184150" y="50800"/>
                  </a:lnTo>
                  <a:lnTo>
                    <a:pt x="41275" y="50800"/>
                  </a:lnTo>
                  <a:lnTo>
                    <a:pt x="0" y="635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" name="Forme libre 17"/>
            <p:cNvSpPr/>
            <p:nvPr/>
          </p:nvSpPr>
          <p:spPr>
            <a:xfrm>
              <a:off x="4060826" y="1416050"/>
              <a:ext cx="82550" cy="244475"/>
            </a:xfrm>
            <a:custGeom>
              <a:avLst/>
              <a:gdLst>
                <a:gd name="connsiteX0" fmla="*/ 50800 w 79375"/>
                <a:gd name="connsiteY0" fmla="*/ 0 h 244475"/>
                <a:gd name="connsiteX1" fmla="*/ 79375 w 79375"/>
                <a:gd name="connsiteY1" fmla="*/ 31750 h 244475"/>
                <a:gd name="connsiteX2" fmla="*/ 69850 w 79375"/>
                <a:gd name="connsiteY2" fmla="*/ 219075 h 244475"/>
                <a:gd name="connsiteX3" fmla="*/ 19050 w 79375"/>
                <a:gd name="connsiteY3" fmla="*/ 244475 h 244475"/>
                <a:gd name="connsiteX4" fmla="*/ 0 w 79375"/>
                <a:gd name="connsiteY4" fmla="*/ 222250 h 244475"/>
                <a:gd name="connsiteX5" fmla="*/ 15875 w 79375"/>
                <a:gd name="connsiteY5" fmla="*/ 41275 h 244475"/>
                <a:gd name="connsiteX6" fmla="*/ 50800 w 79375"/>
                <a:gd name="connsiteY6" fmla="*/ 0 h 2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9375" h="244475">
                  <a:moveTo>
                    <a:pt x="50800" y="0"/>
                  </a:moveTo>
                  <a:lnTo>
                    <a:pt x="79375" y="31750"/>
                  </a:lnTo>
                  <a:lnTo>
                    <a:pt x="69850" y="219075"/>
                  </a:lnTo>
                  <a:lnTo>
                    <a:pt x="19050" y="244475"/>
                  </a:lnTo>
                  <a:lnTo>
                    <a:pt x="0" y="222250"/>
                  </a:lnTo>
                  <a:lnTo>
                    <a:pt x="15875" y="41275"/>
                  </a:lnTo>
                  <a:lnTo>
                    <a:pt x="50800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" name="Forme libre 18"/>
            <p:cNvSpPr/>
            <p:nvPr/>
          </p:nvSpPr>
          <p:spPr>
            <a:xfrm>
              <a:off x="3870325" y="1647825"/>
              <a:ext cx="196850" cy="60325"/>
            </a:xfrm>
            <a:custGeom>
              <a:avLst/>
              <a:gdLst>
                <a:gd name="connsiteX0" fmla="*/ 25400 w 196850"/>
                <a:gd name="connsiteY0" fmla="*/ 60325 h 60325"/>
                <a:gd name="connsiteX1" fmla="*/ 0 w 196850"/>
                <a:gd name="connsiteY1" fmla="*/ 31750 h 60325"/>
                <a:gd name="connsiteX2" fmla="*/ 31750 w 196850"/>
                <a:gd name="connsiteY2" fmla="*/ 3175 h 60325"/>
                <a:gd name="connsiteX3" fmla="*/ 165100 w 196850"/>
                <a:gd name="connsiteY3" fmla="*/ 0 h 60325"/>
                <a:gd name="connsiteX4" fmla="*/ 196850 w 196850"/>
                <a:gd name="connsiteY4" fmla="*/ 31750 h 60325"/>
                <a:gd name="connsiteX5" fmla="*/ 165100 w 196850"/>
                <a:gd name="connsiteY5" fmla="*/ 60325 h 60325"/>
                <a:gd name="connsiteX6" fmla="*/ 25400 w 196850"/>
                <a:gd name="connsiteY6" fmla="*/ 60325 h 60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6850" h="60325">
                  <a:moveTo>
                    <a:pt x="25400" y="60325"/>
                  </a:moveTo>
                  <a:lnTo>
                    <a:pt x="0" y="31750"/>
                  </a:lnTo>
                  <a:lnTo>
                    <a:pt x="31750" y="3175"/>
                  </a:lnTo>
                  <a:lnTo>
                    <a:pt x="165100" y="0"/>
                  </a:lnTo>
                  <a:lnTo>
                    <a:pt x="196850" y="31750"/>
                  </a:lnTo>
                  <a:lnTo>
                    <a:pt x="165100" y="60325"/>
                  </a:lnTo>
                  <a:lnTo>
                    <a:pt x="25400" y="60325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0" name="Forme libre 19"/>
            <p:cNvSpPr/>
            <p:nvPr/>
          </p:nvSpPr>
          <p:spPr>
            <a:xfrm>
              <a:off x="3794125" y="1679577"/>
              <a:ext cx="82550" cy="244475"/>
            </a:xfrm>
            <a:custGeom>
              <a:avLst/>
              <a:gdLst>
                <a:gd name="connsiteX0" fmla="*/ 50800 w 79375"/>
                <a:gd name="connsiteY0" fmla="*/ 0 h 244475"/>
                <a:gd name="connsiteX1" fmla="*/ 79375 w 79375"/>
                <a:gd name="connsiteY1" fmla="*/ 31750 h 244475"/>
                <a:gd name="connsiteX2" fmla="*/ 69850 w 79375"/>
                <a:gd name="connsiteY2" fmla="*/ 219075 h 244475"/>
                <a:gd name="connsiteX3" fmla="*/ 19050 w 79375"/>
                <a:gd name="connsiteY3" fmla="*/ 244475 h 244475"/>
                <a:gd name="connsiteX4" fmla="*/ 0 w 79375"/>
                <a:gd name="connsiteY4" fmla="*/ 222250 h 244475"/>
                <a:gd name="connsiteX5" fmla="*/ 15875 w 79375"/>
                <a:gd name="connsiteY5" fmla="*/ 41275 h 244475"/>
                <a:gd name="connsiteX6" fmla="*/ 50800 w 79375"/>
                <a:gd name="connsiteY6" fmla="*/ 0 h 2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9375" h="244475">
                  <a:moveTo>
                    <a:pt x="50800" y="0"/>
                  </a:moveTo>
                  <a:lnTo>
                    <a:pt x="79375" y="31750"/>
                  </a:lnTo>
                  <a:lnTo>
                    <a:pt x="69850" y="219075"/>
                  </a:lnTo>
                  <a:lnTo>
                    <a:pt x="19050" y="244475"/>
                  </a:lnTo>
                  <a:lnTo>
                    <a:pt x="0" y="222250"/>
                  </a:lnTo>
                  <a:lnTo>
                    <a:pt x="15875" y="41275"/>
                  </a:lnTo>
                  <a:lnTo>
                    <a:pt x="50800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" name="Forme libre 20"/>
            <p:cNvSpPr/>
            <p:nvPr/>
          </p:nvSpPr>
          <p:spPr>
            <a:xfrm>
              <a:off x="3829050" y="1905000"/>
              <a:ext cx="206375" cy="50800"/>
            </a:xfrm>
            <a:custGeom>
              <a:avLst/>
              <a:gdLst>
                <a:gd name="connsiteX0" fmla="*/ 50800 w 206375"/>
                <a:gd name="connsiteY0" fmla="*/ 0 h 50800"/>
                <a:gd name="connsiteX1" fmla="*/ 177800 w 206375"/>
                <a:gd name="connsiteY1" fmla="*/ 0 h 50800"/>
                <a:gd name="connsiteX2" fmla="*/ 206375 w 206375"/>
                <a:gd name="connsiteY2" fmla="*/ 34925 h 50800"/>
                <a:gd name="connsiteX3" fmla="*/ 190500 w 206375"/>
                <a:gd name="connsiteY3" fmla="*/ 47625 h 50800"/>
                <a:gd name="connsiteX4" fmla="*/ 15875 w 206375"/>
                <a:gd name="connsiteY4" fmla="*/ 50800 h 50800"/>
                <a:gd name="connsiteX5" fmla="*/ 0 w 206375"/>
                <a:gd name="connsiteY5" fmla="*/ 28575 h 50800"/>
                <a:gd name="connsiteX6" fmla="*/ 50800 w 206375"/>
                <a:gd name="connsiteY6" fmla="*/ 0 h 50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6375" h="50800">
                  <a:moveTo>
                    <a:pt x="50800" y="0"/>
                  </a:moveTo>
                  <a:lnTo>
                    <a:pt x="177800" y="0"/>
                  </a:lnTo>
                  <a:lnTo>
                    <a:pt x="206375" y="34925"/>
                  </a:lnTo>
                  <a:lnTo>
                    <a:pt x="190500" y="47625"/>
                  </a:lnTo>
                  <a:lnTo>
                    <a:pt x="15875" y="50800"/>
                  </a:lnTo>
                  <a:lnTo>
                    <a:pt x="0" y="28575"/>
                  </a:lnTo>
                  <a:lnTo>
                    <a:pt x="50800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2" name="Forme libre 21"/>
            <p:cNvSpPr/>
            <p:nvPr/>
          </p:nvSpPr>
          <p:spPr>
            <a:xfrm>
              <a:off x="4292601" y="1403350"/>
              <a:ext cx="225425" cy="50800"/>
            </a:xfrm>
            <a:custGeom>
              <a:avLst/>
              <a:gdLst>
                <a:gd name="connsiteX0" fmla="*/ 0 w 225425"/>
                <a:gd name="connsiteY0" fmla="*/ 6350 h 50800"/>
                <a:gd name="connsiteX1" fmla="*/ 0 w 225425"/>
                <a:gd name="connsiteY1" fmla="*/ 6350 h 50800"/>
                <a:gd name="connsiteX2" fmla="*/ 225425 w 225425"/>
                <a:gd name="connsiteY2" fmla="*/ 0 h 50800"/>
                <a:gd name="connsiteX3" fmla="*/ 184150 w 225425"/>
                <a:gd name="connsiteY3" fmla="*/ 50800 h 50800"/>
                <a:gd name="connsiteX4" fmla="*/ 41275 w 225425"/>
                <a:gd name="connsiteY4" fmla="*/ 50800 h 50800"/>
                <a:gd name="connsiteX5" fmla="*/ 0 w 225425"/>
                <a:gd name="connsiteY5" fmla="*/ 6350 h 50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5425" h="50800">
                  <a:moveTo>
                    <a:pt x="0" y="6350"/>
                  </a:moveTo>
                  <a:lnTo>
                    <a:pt x="0" y="6350"/>
                  </a:lnTo>
                  <a:lnTo>
                    <a:pt x="225425" y="0"/>
                  </a:lnTo>
                  <a:lnTo>
                    <a:pt x="184150" y="50800"/>
                  </a:lnTo>
                  <a:lnTo>
                    <a:pt x="41275" y="50800"/>
                  </a:lnTo>
                  <a:lnTo>
                    <a:pt x="0" y="635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3" name="Forme libre 22"/>
            <p:cNvSpPr/>
            <p:nvPr/>
          </p:nvSpPr>
          <p:spPr>
            <a:xfrm>
              <a:off x="4289426" y="1647825"/>
              <a:ext cx="196850" cy="60325"/>
            </a:xfrm>
            <a:custGeom>
              <a:avLst/>
              <a:gdLst>
                <a:gd name="connsiteX0" fmla="*/ 25400 w 196850"/>
                <a:gd name="connsiteY0" fmla="*/ 60325 h 60325"/>
                <a:gd name="connsiteX1" fmla="*/ 0 w 196850"/>
                <a:gd name="connsiteY1" fmla="*/ 31750 h 60325"/>
                <a:gd name="connsiteX2" fmla="*/ 31750 w 196850"/>
                <a:gd name="connsiteY2" fmla="*/ 3175 h 60325"/>
                <a:gd name="connsiteX3" fmla="*/ 165100 w 196850"/>
                <a:gd name="connsiteY3" fmla="*/ 0 h 60325"/>
                <a:gd name="connsiteX4" fmla="*/ 196850 w 196850"/>
                <a:gd name="connsiteY4" fmla="*/ 31750 h 60325"/>
                <a:gd name="connsiteX5" fmla="*/ 165100 w 196850"/>
                <a:gd name="connsiteY5" fmla="*/ 60325 h 60325"/>
                <a:gd name="connsiteX6" fmla="*/ 25400 w 196850"/>
                <a:gd name="connsiteY6" fmla="*/ 60325 h 60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6850" h="60325">
                  <a:moveTo>
                    <a:pt x="25400" y="60325"/>
                  </a:moveTo>
                  <a:lnTo>
                    <a:pt x="0" y="31750"/>
                  </a:lnTo>
                  <a:lnTo>
                    <a:pt x="31750" y="3175"/>
                  </a:lnTo>
                  <a:lnTo>
                    <a:pt x="165100" y="0"/>
                  </a:lnTo>
                  <a:lnTo>
                    <a:pt x="196850" y="31750"/>
                  </a:lnTo>
                  <a:lnTo>
                    <a:pt x="165100" y="60325"/>
                  </a:lnTo>
                  <a:lnTo>
                    <a:pt x="25400" y="60325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4" name="Forme libre 23"/>
            <p:cNvSpPr/>
            <p:nvPr/>
          </p:nvSpPr>
          <p:spPr>
            <a:xfrm rot="576256" flipV="1">
              <a:off x="4235450" y="1429928"/>
              <a:ext cx="82550" cy="244475"/>
            </a:xfrm>
            <a:custGeom>
              <a:avLst/>
              <a:gdLst>
                <a:gd name="connsiteX0" fmla="*/ 50800 w 79375"/>
                <a:gd name="connsiteY0" fmla="*/ 0 h 244475"/>
                <a:gd name="connsiteX1" fmla="*/ 79375 w 79375"/>
                <a:gd name="connsiteY1" fmla="*/ 31750 h 244475"/>
                <a:gd name="connsiteX2" fmla="*/ 69850 w 79375"/>
                <a:gd name="connsiteY2" fmla="*/ 219075 h 244475"/>
                <a:gd name="connsiteX3" fmla="*/ 19050 w 79375"/>
                <a:gd name="connsiteY3" fmla="*/ 244475 h 244475"/>
                <a:gd name="connsiteX4" fmla="*/ 0 w 79375"/>
                <a:gd name="connsiteY4" fmla="*/ 222250 h 244475"/>
                <a:gd name="connsiteX5" fmla="*/ 15875 w 79375"/>
                <a:gd name="connsiteY5" fmla="*/ 41275 h 244475"/>
                <a:gd name="connsiteX6" fmla="*/ 50800 w 79375"/>
                <a:gd name="connsiteY6" fmla="*/ 0 h 2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9375" h="244475">
                  <a:moveTo>
                    <a:pt x="50800" y="0"/>
                  </a:moveTo>
                  <a:lnTo>
                    <a:pt x="79375" y="31750"/>
                  </a:lnTo>
                  <a:lnTo>
                    <a:pt x="69850" y="219075"/>
                  </a:lnTo>
                  <a:lnTo>
                    <a:pt x="19050" y="244475"/>
                  </a:lnTo>
                  <a:lnTo>
                    <a:pt x="0" y="222250"/>
                  </a:lnTo>
                  <a:lnTo>
                    <a:pt x="15875" y="41275"/>
                  </a:lnTo>
                  <a:lnTo>
                    <a:pt x="50800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5" name="Forme libre 24"/>
            <p:cNvSpPr/>
            <p:nvPr/>
          </p:nvSpPr>
          <p:spPr>
            <a:xfrm>
              <a:off x="4448176" y="1689102"/>
              <a:ext cx="82550" cy="244475"/>
            </a:xfrm>
            <a:custGeom>
              <a:avLst/>
              <a:gdLst>
                <a:gd name="connsiteX0" fmla="*/ 50800 w 79375"/>
                <a:gd name="connsiteY0" fmla="*/ 0 h 244475"/>
                <a:gd name="connsiteX1" fmla="*/ 79375 w 79375"/>
                <a:gd name="connsiteY1" fmla="*/ 31750 h 244475"/>
                <a:gd name="connsiteX2" fmla="*/ 69850 w 79375"/>
                <a:gd name="connsiteY2" fmla="*/ 219075 h 244475"/>
                <a:gd name="connsiteX3" fmla="*/ 19050 w 79375"/>
                <a:gd name="connsiteY3" fmla="*/ 244475 h 244475"/>
                <a:gd name="connsiteX4" fmla="*/ 0 w 79375"/>
                <a:gd name="connsiteY4" fmla="*/ 222250 h 244475"/>
                <a:gd name="connsiteX5" fmla="*/ 15875 w 79375"/>
                <a:gd name="connsiteY5" fmla="*/ 41275 h 244475"/>
                <a:gd name="connsiteX6" fmla="*/ 50800 w 79375"/>
                <a:gd name="connsiteY6" fmla="*/ 0 h 2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9375" h="244475">
                  <a:moveTo>
                    <a:pt x="50800" y="0"/>
                  </a:moveTo>
                  <a:lnTo>
                    <a:pt x="79375" y="31750"/>
                  </a:lnTo>
                  <a:lnTo>
                    <a:pt x="69850" y="219075"/>
                  </a:lnTo>
                  <a:lnTo>
                    <a:pt x="19050" y="244475"/>
                  </a:lnTo>
                  <a:lnTo>
                    <a:pt x="0" y="222250"/>
                  </a:lnTo>
                  <a:lnTo>
                    <a:pt x="15875" y="41275"/>
                  </a:lnTo>
                  <a:lnTo>
                    <a:pt x="50800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6" name="Forme libre 25"/>
            <p:cNvSpPr/>
            <p:nvPr/>
          </p:nvSpPr>
          <p:spPr>
            <a:xfrm>
              <a:off x="4248151" y="1905000"/>
              <a:ext cx="206375" cy="50800"/>
            </a:xfrm>
            <a:custGeom>
              <a:avLst/>
              <a:gdLst>
                <a:gd name="connsiteX0" fmla="*/ 50800 w 206375"/>
                <a:gd name="connsiteY0" fmla="*/ 0 h 50800"/>
                <a:gd name="connsiteX1" fmla="*/ 177800 w 206375"/>
                <a:gd name="connsiteY1" fmla="*/ 0 h 50800"/>
                <a:gd name="connsiteX2" fmla="*/ 206375 w 206375"/>
                <a:gd name="connsiteY2" fmla="*/ 34925 h 50800"/>
                <a:gd name="connsiteX3" fmla="*/ 190500 w 206375"/>
                <a:gd name="connsiteY3" fmla="*/ 47625 h 50800"/>
                <a:gd name="connsiteX4" fmla="*/ 15875 w 206375"/>
                <a:gd name="connsiteY4" fmla="*/ 50800 h 50800"/>
                <a:gd name="connsiteX5" fmla="*/ 0 w 206375"/>
                <a:gd name="connsiteY5" fmla="*/ 28575 h 50800"/>
                <a:gd name="connsiteX6" fmla="*/ 50800 w 206375"/>
                <a:gd name="connsiteY6" fmla="*/ 0 h 50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6375" h="50800">
                  <a:moveTo>
                    <a:pt x="50800" y="0"/>
                  </a:moveTo>
                  <a:lnTo>
                    <a:pt x="177800" y="0"/>
                  </a:lnTo>
                  <a:lnTo>
                    <a:pt x="206375" y="34925"/>
                  </a:lnTo>
                  <a:lnTo>
                    <a:pt x="190500" y="47625"/>
                  </a:lnTo>
                  <a:lnTo>
                    <a:pt x="15875" y="50800"/>
                  </a:lnTo>
                  <a:lnTo>
                    <a:pt x="0" y="28575"/>
                  </a:lnTo>
                  <a:lnTo>
                    <a:pt x="50800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7" name="Forme libre 26"/>
            <p:cNvSpPr/>
            <p:nvPr/>
          </p:nvSpPr>
          <p:spPr>
            <a:xfrm>
              <a:off x="4702176" y="1403352"/>
              <a:ext cx="225425" cy="50800"/>
            </a:xfrm>
            <a:custGeom>
              <a:avLst/>
              <a:gdLst>
                <a:gd name="connsiteX0" fmla="*/ 0 w 225425"/>
                <a:gd name="connsiteY0" fmla="*/ 6350 h 50800"/>
                <a:gd name="connsiteX1" fmla="*/ 0 w 225425"/>
                <a:gd name="connsiteY1" fmla="*/ 6350 h 50800"/>
                <a:gd name="connsiteX2" fmla="*/ 225425 w 225425"/>
                <a:gd name="connsiteY2" fmla="*/ 0 h 50800"/>
                <a:gd name="connsiteX3" fmla="*/ 184150 w 225425"/>
                <a:gd name="connsiteY3" fmla="*/ 50800 h 50800"/>
                <a:gd name="connsiteX4" fmla="*/ 41275 w 225425"/>
                <a:gd name="connsiteY4" fmla="*/ 50800 h 50800"/>
                <a:gd name="connsiteX5" fmla="*/ 0 w 225425"/>
                <a:gd name="connsiteY5" fmla="*/ 6350 h 50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5425" h="50800">
                  <a:moveTo>
                    <a:pt x="0" y="6350"/>
                  </a:moveTo>
                  <a:lnTo>
                    <a:pt x="0" y="6350"/>
                  </a:lnTo>
                  <a:lnTo>
                    <a:pt x="225425" y="0"/>
                  </a:lnTo>
                  <a:lnTo>
                    <a:pt x="184150" y="50800"/>
                  </a:lnTo>
                  <a:lnTo>
                    <a:pt x="41275" y="50800"/>
                  </a:lnTo>
                  <a:lnTo>
                    <a:pt x="0" y="635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8" name="Forme libre 27"/>
            <p:cNvSpPr/>
            <p:nvPr/>
          </p:nvSpPr>
          <p:spPr>
            <a:xfrm rot="576256" flipV="1">
              <a:off x="4645025" y="1429930"/>
              <a:ext cx="82550" cy="244475"/>
            </a:xfrm>
            <a:custGeom>
              <a:avLst/>
              <a:gdLst>
                <a:gd name="connsiteX0" fmla="*/ 50800 w 79375"/>
                <a:gd name="connsiteY0" fmla="*/ 0 h 244475"/>
                <a:gd name="connsiteX1" fmla="*/ 79375 w 79375"/>
                <a:gd name="connsiteY1" fmla="*/ 31750 h 244475"/>
                <a:gd name="connsiteX2" fmla="*/ 69850 w 79375"/>
                <a:gd name="connsiteY2" fmla="*/ 219075 h 244475"/>
                <a:gd name="connsiteX3" fmla="*/ 19050 w 79375"/>
                <a:gd name="connsiteY3" fmla="*/ 244475 h 244475"/>
                <a:gd name="connsiteX4" fmla="*/ 0 w 79375"/>
                <a:gd name="connsiteY4" fmla="*/ 222250 h 244475"/>
                <a:gd name="connsiteX5" fmla="*/ 15875 w 79375"/>
                <a:gd name="connsiteY5" fmla="*/ 41275 h 244475"/>
                <a:gd name="connsiteX6" fmla="*/ 50800 w 79375"/>
                <a:gd name="connsiteY6" fmla="*/ 0 h 2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9375" h="244475">
                  <a:moveTo>
                    <a:pt x="50800" y="0"/>
                  </a:moveTo>
                  <a:lnTo>
                    <a:pt x="79375" y="31750"/>
                  </a:lnTo>
                  <a:lnTo>
                    <a:pt x="69850" y="219075"/>
                  </a:lnTo>
                  <a:lnTo>
                    <a:pt x="19050" y="244475"/>
                  </a:lnTo>
                  <a:lnTo>
                    <a:pt x="0" y="222250"/>
                  </a:lnTo>
                  <a:lnTo>
                    <a:pt x="15875" y="41275"/>
                  </a:lnTo>
                  <a:lnTo>
                    <a:pt x="50800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9" name="Forme libre 28"/>
            <p:cNvSpPr/>
            <p:nvPr/>
          </p:nvSpPr>
          <p:spPr>
            <a:xfrm>
              <a:off x="4857751" y="1689104"/>
              <a:ext cx="82550" cy="244475"/>
            </a:xfrm>
            <a:custGeom>
              <a:avLst/>
              <a:gdLst>
                <a:gd name="connsiteX0" fmla="*/ 50800 w 79375"/>
                <a:gd name="connsiteY0" fmla="*/ 0 h 244475"/>
                <a:gd name="connsiteX1" fmla="*/ 79375 w 79375"/>
                <a:gd name="connsiteY1" fmla="*/ 31750 h 244475"/>
                <a:gd name="connsiteX2" fmla="*/ 69850 w 79375"/>
                <a:gd name="connsiteY2" fmla="*/ 219075 h 244475"/>
                <a:gd name="connsiteX3" fmla="*/ 19050 w 79375"/>
                <a:gd name="connsiteY3" fmla="*/ 244475 h 244475"/>
                <a:gd name="connsiteX4" fmla="*/ 0 w 79375"/>
                <a:gd name="connsiteY4" fmla="*/ 222250 h 244475"/>
                <a:gd name="connsiteX5" fmla="*/ 15875 w 79375"/>
                <a:gd name="connsiteY5" fmla="*/ 41275 h 244475"/>
                <a:gd name="connsiteX6" fmla="*/ 50800 w 79375"/>
                <a:gd name="connsiteY6" fmla="*/ 0 h 2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9375" h="244475">
                  <a:moveTo>
                    <a:pt x="50800" y="0"/>
                  </a:moveTo>
                  <a:lnTo>
                    <a:pt x="79375" y="31750"/>
                  </a:lnTo>
                  <a:lnTo>
                    <a:pt x="69850" y="219075"/>
                  </a:lnTo>
                  <a:lnTo>
                    <a:pt x="19050" y="244475"/>
                  </a:lnTo>
                  <a:lnTo>
                    <a:pt x="0" y="222250"/>
                  </a:lnTo>
                  <a:lnTo>
                    <a:pt x="15875" y="41275"/>
                  </a:lnTo>
                  <a:lnTo>
                    <a:pt x="50800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0" name="Forme libre 29"/>
            <p:cNvSpPr/>
            <p:nvPr/>
          </p:nvSpPr>
          <p:spPr>
            <a:xfrm>
              <a:off x="4657726" y="1905002"/>
              <a:ext cx="206375" cy="50800"/>
            </a:xfrm>
            <a:custGeom>
              <a:avLst/>
              <a:gdLst>
                <a:gd name="connsiteX0" fmla="*/ 50800 w 206375"/>
                <a:gd name="connsiteY0" fmla="*/ 0 h 50800"/>
                <a:gd name="connsiteX1" fmla="*/ 177800 w 206375"/>
                <a:gd name="connsiteY1" fmla="*/ 0 h 50800"/>
                <a:gd name="connsiteX2" fmla="*/ 206375 w 206375"/>
                <a:gd name="connsiteY2" fmla="*/ 34925 h 50800"/>
                <a:gd name="connsiteX3" fmla="*/ 190500 w 206375"/>
                <a:gd name="connsiteY3" fmla="*/ 47625 h 50800"/>
                <a:gd name="connsiteX4" fmla="*/ 15875 w 206375"/>
                <a:gd name="connsiteY4" fmla="*/ 50800 h 50800"/>
                <a:gd name="connsiteX5" fmla="*/ 0 w 206375"/>
                <a:gd name="connsiteY5" fmla="*/ 28575 h 50800"/>
                <a:gd name="connsiteX6" fmla="*/ 50800 w 206375"/>
                <a:gd name="connsiteY6" fmla="*/ 0 h 50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6375" h="50800">
                  <a:moveTo>
                    <a:pt x="50800" y="0"/>
                  </a:moveTo>
                  <a:lnTo>
                    <a:pt x="177800" y="0"/>
                  </a:lnTo>
                  <a:lnTo>
                    <a:pt x="206375" y="34925"/>
                  </a:lnTo>
                  <a:lnTo>
                    <a:pt x="190500" y="47625"/>
                  </a:lnTo>
                  <a:lnTo>
                    <a:pt x="15875" y="50800"/>
                  </a:lnTo>
                  <a:lnTo>
                    <a:pt x="0" y="28575"/>
                  </a:lnTo>
                  <a:lnTo>
                    <a:pt x="50800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1" name="ZoneTexte 30"/>
            <p:cNvSpPr txBox="1"/>
            <p:nvPr/>
          </p:nvSpPr>
          <p:spPr>
            <a:xfrm>
              <a:off x="3746723" y="667070"/>
              <a:ext cx="111791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36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badi MT Condensed Light"/>
                  <a:cs typeface="Abadi MT Condensed Light"/>
                </a:rPr>
                <a:t>$2.55 </a:t>
              </a:r>
              <a:endParaRPr lang="fr-FR" sz="3600" dirty="0">
                <a:solidFill>
                  <a:schemeClr val="tx1">
                    <a:lumMod val="50000"/>
                    <a:lumOff val="50000"/>
                  </a:schemeClr>
                </a:solidFill>
                <a:latin typeface="Abadi MT Condensed Light"/>
                <a:cs typeface="Abadi MT Condensed Light"/>
              </a:endParaRPr>
            </a:p>
          </p:txBody>
        </p:sp>
        <p:sp>
          <p:nvSpPr>
            <p:cNvPr id="32" name="ZoneTexte 31"/>
            <p:cNvSpPr txBox="1"/>
            <p:nvPr/>
          </p:nvSpPr>
          <p:spPr>
            <a:xfrm>
              <a:off x="865976" y="675987"/>
              <a:ext cx="522298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3200" dirty="0" smtClean="0">
                  <a:solidFill>
                    <a:srgbClr val="7F7F7F"/>
                  </a:solidFill>
                  <a:latin typeface="Abadi MT Condensed Light"/>
                  <a:cs typeface="Abadi MT Condensed Light"/>
                </a:rPr>
                <a:t>ST</a:t>
              </a:r>
              <a:endParaRPr lang="fr-FR" sz="3200" dirty="0">
                <a:solidFill>
                  <a:srgbClr val="7F7F7F"/>
                </a:solidFill>
                <a:latin typeface="Abadi MT Condensed Light"/>
                <a:cs typeface="Abadi MT Condensed Light"/>
              </a:endParaRPr>
            </a:p>
          </p:txBody>
        </p:sp>
        <p:sp>
          <p:nvSpPr>
            <p:cNvPr id="33" name="Ellipse 32"/>
            <p:cNvSpPr/>
            <p:nvPr/>
          </p:nvSpPr>
          <p:spPr>
            <a:xfrm>
              <a:off x="4127500" y="1911350"/>
              <a:ext cx="63500" cy="66675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4" name="Forme libre 33"/>
            <p:cNvSpPr/>
            <p:nvPr/>
          </p:nvSpPr>
          <p:spPr>
            <a:xfrm>
              <a:off x="4702176" y="1647825"/>
              <a:ext cx="196850" cy="60325"/>
            </a:xfrm>
            <a:custGeom>
              <a:avLst/>
              <a:gdLst>
                <a:gd name="connsiteX0" fmla="*/ 25400 w 196850"/>
                <a:gd name="connsiteY0" fmla="*/ 60325 h 60325"/>
                <a:gd name="connsiteX1" fmla="*/ 0 w 196850"/>
                <a:gd name="connsiteY1" fmla="*/ 31750 h 60325"/>
                <a:gd name="connsiteX2" fmla="*/ 31750 w 196850"/>
                <a:gd name="connsiteY2" fmla="*/ 3175 h 60325"/>
                <a:gd name="connsiteX3" fmla="*/ 165100 w 196850"/>
                <a:gd name="connsiteY3" fmla="*/ 0 h 60325"/>
                <a:gd name="connsiteX4" fmla="*/ 196850 w 196850"/>
                <a:gd name="connsiteY4" fmla="*/ 31750 h 60325"/>
                <a:gd name="connsiteX5" fmla="*/ 165100 w 196850"/>
                <a:gd name="connsiteY5" fmla="*/ 60325 h 60325"/>
                <a:gd name="connsiteX6" fmla="*/ 25400 w 196850"/>
                <a:gd name="connsiteY6" fmla="*/ 60325 h 60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6850" h="60325">
                  <a:moveTo>
                    <a:pt x="25400" y="60325"/>
                  </a:moveTo>
                  <a:lnTo>
                    <a:pt x="0" y="31750"/>
                  </a:lnTo>
                  <a:lnTo>
                    <a:pt x="31750" y="3175"/>
                  </a:lnTo>
                  <a:lnTo>
                    <a:pt x="165100" y="0"/>
                  </a:lnTo>
                  <a:lnTo>
                    <a:pt x="196850" y="31750"/>
                  </a:lnTo>
                  <a:lnTo>
                    <a:pt x="165100" y="60325"/>
                  </a:lnTo>
                  <a:lnTo>
                    <a:pt x="25400" y="60325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36" name="Rectangle 35"/>
          <p:cNvSpPr/>
          <p:nvPr/>
        </p:nvSpPr>
        <p:spPr>
          <a:xfrm>
            <a:off x="0" y="5182824"/>
            <a:ext cx="9144000" cy="1675177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F11BF-A548-CF4B-9698-622A874ADE88}" type="slidenum">
              <a:rPr lang="fr-FR" smtClean="0"/>
              <a:pPr/>
              <a:t>10</a:t>
            </a:fld>
            <a:endParaRPr lang="fr-FR"/>
          </a:p>
        </p:txBody>
      </p:sp>
      <p:sp>
        <p:nvSpPr>
          <p:cNvPr id="35" name="ZoneTexte 34"/>
          <p:cNvSpPr txBox="1"/>
          <p:nvPr/>
        </p:nvSpPr>
        <p:spPr>
          <a:xfrm>
            <a:off x="153165" y="5886032"/>
            <a:ext cx="193319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err="1" smtClean="0">
                <a:latin typeface="Century Gothic"/>
                <a:cs typeface="Century Gothic"/>
              </a:rPr>
              <a:t>Kontinu</a:t>
            </a:r>
            <a:r>
              <a:rPr lang="fr-FR" sz="2400" dirty="0" smtClean="0">
                <a:latin typeface="Century Gothic"/>
                <a:cs typeface="Century Gothic"/>
              </a:rPr>
              <a:t>  sel.</a:t>
            </a:r>
            <a:r>
              <a:rPr lang="fr-FR" sz="2400" dirty="0" smtClean="0">
                <a:latin typeface="+mj-lt"/>
                <a:cs typeface="Century Gothic"/>
              </a:rPr>
              <a:t>     </a:t>
            </a:r>
          </a:p>
          <a:p>
            <a:endParaRPr lang="fr-FR" sz="2400" dirty="0">
              <a:latin typeface="Century Gothic"/>
              <a:cs typeface="Century Gothic"/>
            </a:endParaRPr>
          </a:p>
        </p:txBody>
      </p:sp>
      <p:pic>
        <p:nvPicPr>
          <p:cNvPr id="37" name="Image 3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727"/>
          <a:stretch/>
        </p:blipFill>
        <p:spPr>
          <a:xfrm>
            <a:off x="7110258" y="4383394"/>
            <a:ext cx="1870785" cy="5303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38200" y="2286001"/>
            <a:ext cx="1447800" cy="381000"/>
          </a:xfrm>
          <a:prstGeom prst="rect">
            <a:avLst/>
          </a:prstGeom>
          <a:solidFill>
            <a:srgbClr val="9F7B6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F11BF-A548-CF4B-9698-622A874ADE88}" type="slidenum">
              <a:rPr lang="fr-FR" smtClean="0">
                <a:solidFill>
                  <a:srgbClr val="FFFFFF"/>
                </a:solidFill>
              </a:rPr>
              <a:pPr/>
              <a:t>11</a:t>
            </a:fld>
            <a:endParaRPr lang="fr-FR">
              <a:solidFill>
                <a:srgbClr val="FFFFFF"/>
              </a:solidFill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7115881" y="119224"/>
            <a:ext cx="201850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dirty="0" smtClean="0">
                <a:solidFill>
                  <a:schemeClr val="bg1"/>
                </a:solidFill>
                <a:latin typeface="Century Gothic"/>
                <a:cs typeface="Century Gothic"/>
              </a:rPr>
              <a:t>ARJAN </a:t>
            </a:r>
            <a:r>
              <a:rPr lang="ro-RO" sz="1000" dirty="0" smtClean="0">
                <a:solidFill>
                  <a:schemeClr val="bg1"/>
                </a:solidFill>
                <a:latin typeface="Century Gothic"/>
                <a:cs typeface="Century Gothic"/>
              </a:rPr>
              <a:t>1.1 - </a:t>
            </a:r>
            <a:r>
              <a:rPr lang="fr-FR" sz="1000" dirty="0" smtClean="0">
                <a:solidFill>
                  <a:schemeClr val="bg1"/>
                </a:solidFill>
                <a:latin typeface="Century Gothic"/>
                <a:cs typeface="Century Gothic"/>
              </a:rPr>
              <a:t> </a:t>
            </a:r>
            <a:r>
              <a:rPr lang="fr-FR" sz="1000" dirty="0" err="1" smtClean="0">
                <a:solidFill>
                  <a:schemeClr val="bg1"/>
                </a:solidFill>
                <a:latin typeface="Century Gothic"/>
                <a:cs typeface="Century Gothic"/>
              </a:rPr>
              <a:t>Sê</a:t>
            </a:r>
            <a:r>
              <a:rPr lang="fr-FR" sz="1000" dirty="0" smtClean="0">
                <a:solidFill>
                  <a:schemeClr val="bg1"/>
                </a:solidFill>
                <a:latin typeface="Century Gothic"/>
                <a:cs typeface="Century Gothic"/>
              </a:rPr>
              <a:t>  tu  </a:t>
            </a:r>
            <a:r>
              <a:rPr lang="fr-FR" sz="1000" dirty="0" err="1" smtClean="0">
                <a:solidFill>
                  <a:schemeClr val="bg1"/>
                </a:solidFill>
                <a:latin typeface="Century Gothic"/>
                <a:cs typeface="Century Gothic"/>
              </a:rPr>
              <a:t>péyé</a:t>
            </a:r>
            <a:r>
              <a:rPr lang="fr-FR" sz="1000" dirty="0" smtClean="0">
                <a:solidFill>
                  <a:schemeClr val="bg1"/>
                </a:solidFill>
                <a:latin typeface="Century Gothic"/>
                <a:cs typeface="Century Gothic"/>
              </a:rPr>
              <a:t> </a:t>
            </a:r>
            <a:r>
              <a:rPr lang="fr-FR" sz="1000" dirty="0" smtClean="0">
                <a:solidFill>
                  <a:schemeClr val="bg1"/>
                </a:solidFill>
              </a:rPr>
              <a:t>? (</a:t>
            </a:r>
            <a:r>
              <a:rPr lang="fr-FR" sz="1000" dirty="0" err="1" smtClean="0">
                <a:solidFill>
                  <a:schemeClr val="bg1"/>
                </a:solidFill>
              </a:rPr>
              <a:t>Sc</a:t>
            </a:r>
            <a:r>
              <a:rPr lang="fr-FR" sz="1000" dirty="0" smtClean="0">
                <a:solidFill>
                  <a:schemeClr val="bg1"/>
                </a:solidFill>
              </a:rPr>
              <a:t>)</a:t>
            </a:r>
            <a:endParaRPr lang="fr-FR" sz="1000" dirty="0">
              <a:solidFill>
                <a:schemeClr val="bg1"/>
              </a:solidFill>
            </a:endParaRPr>
          </a:p>
        </p:txBody>
      </p:sp>
      <p:grpSp>
        <p:nvGrpSpPr>
          <p:cNvPr id="10" name="Grouper 9"/>
          <p:cNvGrpSpPr/>
          <p:nvPr/>
        </p:nvGrpSpPr>
        <p:grpSpPr>
          <a:xfrm>
            <a:off x="838200" y="667070"/>
            <a:ext cx="4324920" cy="1485774"/>
            <a:chOff x="838200" y="667070"/>
            <a:chExt cx="4324920" cy="1485774"/>
          </a:xfrm>
        </p:grpSpPr>
        <p:sp>
          <p:nvSpPr>
            <p:cNvPr id="13" name="Forme libre 12"/>
            <p:cNvSpPr/>
            <p:nvPr/>
          </p:nvSpPr>
          <p:spPr>
            <a:xfrm>
              <a:off x="4057650" y="1416050"/>
              <a:ext cx="85725" cy="250825"/>
            </a:xfrm>
            <a:custGeom>
              <a:avLst/>
              <a:gdLst>
                <a:gd name="connsiteX0" fmla="*/ 57150 w 85725"/>
                <a:gd name="connsiteY0" fmla="*/ 0 h 250825"/>
                <a:gd name="connsiteX1" fmla="*/ 85725 w 85725"/>
                <a:gd name="connsiteY1" fmla="*/ 31750 h 250825"/>
                <a:gd name="connsiteX2" fmla="*/ 69850 w 85725"/>
                <a:gd name="connsiteY2" fmla="*/ 222250 h 250825"/>
                <a:gd name="connsiteX3" fmla="*/ 22225 w 85725"/>
                <a:gd name="connsiteY3" fmla="*/ 250825 h 250825"/>
                <a:gd name="connsiteX4" fmla="*/ 0 w 85725"/>
                <a:gd name="connsiteY4" fmla="*/ 222250 h 250825"/>
                <a:gd name="connsiteX5" fmla="*/ 12700 w 85725"/>
                <a:gd name="connsiteY5" fmla="*/ 44450 h 250825"/>
                <a:gd name="connsiteX6" fmla="*/ 57150 w 85725"/>
                <a:gd name="connsiteY6" fmla="*/ 0 h 250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5725" h="250825">
                  <a:moveTo>
                    <a:pt x="57150" y="0"/>
                  </a:moveTo>
                  <a:lnTo>
                    <a:pt x="85725" y="31750"/>
                  </a:lnTo>
                  <a:lnTo>
                    <a:pt x="69850" y="222250"/>
                  </a:lnTo>
                  <a:lnTo>
                    <a:pt x="22225" y="250825"/>
                  </a:lnTo>
                  <a:lnTo>
                    <a:pt x="0" y="222250"/>
                  </a:lnTo>
                  <a:lnTo>
                    <a:pt x="12700" y="44450"/>
                  </a:lnTo>
                  <a:lnTo>
                    <a:pt x="57150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31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838200" y="712020"/>
              <a:ext cx="4324920" cy="14408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" name="Forme libre 14"/>
            <p:cNvSpPr/>
            <p:nvPr/>
          </p:nvSpPr>
          <p:spPr>
            <a:xfrm>
              <a:off x="3873500" y="1403350"/>
              <a:ext cx="225425" cy="50800"/>
            </a:xfrm>
            <a:custGeom>
              <a:avLst/>
              <a:gdLst>
                <a:gd name="connsiteX0" fmla="*/ 0 w 225425"/>
                <a:gd name="connsiteY0" fmla="*/ 6350 h 50800"/>
                <a:gd name="connsiteX1" fmla="*/ 0 w 225425"/>
                <a:gd name="connsiteY1" fmla="*/ 6350 h 50800"/>
                <a:gd name="connsiteX2" fmla="*/ 225425 w 225425"/>
                <a:gd name="connsiteY2" fmla="*/ 0 h 50800"/>
                <a:gd name="connsiteX3" fmla="*/ 184150 w 225425"/>
                <a:gd name="connsiteY3" fmla="*/ 50800 h 50800"/>
                <a:gd name="connsiteX4" fmla="*/ 41275 w 225425"/>
                <a:gd name="connsiteY4" fmla="*/ 50800 h 50800"/>
                <a:gd name="connsiteX5" fmla="*/ 0 w 225425"/>
                <a:gd name="connsiteY5" fmla="*/ 6350 h 50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5425" h="50800">
                  <a:moveTo>
                    <a:pt x="0" y="6350"/>
                  </a:moveTo>
                  <a:lnTo>
                    <a:pt x="0" y="6350"/>
                  </a:lnTo>
                  <a:lnTo>
                    <a:pt x="225425" y="0"/>
                  </a:lnTo>
                  <a:lnTo>
                    <a:pt x="184150" y="50800"/>
                  </a:lnTo>
                  <a:lnTo>
                    <a:pt x="41275" y="50800"/>
                  </a:lnTo>
                  <a:lnTo>
                    <a:pt x="0" y="635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" name="Forme libre 15"/>
            <p:cNvSpPr/>
            <p:nvPr/>
          </p:nvSpPr>
          <p:spPr>
            <a:xfrm>
              <a:off x="4060826" y="1416050"/>
              <a:ext cx="82550" cy="244475"/>
            </a:xfrm>
            <a:custGeom>
              <a:avLst/>
              <a:gdLst>
                <a:gd name="connsiteX0" fmla="*/ 50800 w 79375"/>
                <a:gd name="connsiteY0" fmla="*/ 0 h 244475"/>
                <a:gd name="connsiteX1" fmla="*/ 79375 w 79375"/>
                <a:gd name="connsiteY1" fmla="*/ 31750 h 244475"/>
                <a:gd name="connsiteX2" fmla="*/ 69850 w 79375"/>
                <a:gd name="connsiteY2" fmla="*/ 219075 h 244475"/>
                <a:gd name="connsiteX3" fmla="*/ 19050 w 79375"/>
                <a:gd name="connsiteY3" fmla="*/ 244475 h 244475"/>
                <a:gd name="connsiteX4" fmla="*/ 0 w 79375"/>
                <a:gd name="connsiteY4" fmla="*/ 222250 h 244475"/>
                <a:gd name="connsiteX5" fmla="*/ 15875 w 79375"/>
                <a:gd name="connsiteY5" fmla="*/ 41275 h 244475"/>
                <a:gd name="connsiteX6" fmla="*/ 50800 w 79375"/>
                <a:gd name="connsiteY6" fmla="*/ 0 h 2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9375" h="244475">
                  <a:moveTo>
                    <a:pt x="50800" y="0"/>
                  </a:moveTo>
                  <a:lnTo>
                    <a:pt x="79375" y="31750"/>
                  </a:lnTo>
                  <a:lnTo>
                    <a:pt x="69850" y="219075"/>
                  </a:lnTo>
                  <a:lnTo>
                    <a:pt x="19050" y="244475"/>
                  </a:lnTo>
                  <a:lnTo>
                    <a:pt x="0" y="222250"/>
                  </a:lnTo>
                  <a:lnTo>
                    <a:pt x="15875" y="41275"/>
                  </a:lnTo>
                  <a:lnTo>
                    <a:pt x="50800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" name="Forme libre 16"/>
            <p:cNvSpPr/>
            <p:nvPr/>
          </p:nvSpPr>
          <p:spPr>
            <a:xfrm>
              <a:off x="3870325" y="1647825"/>
              <a:ext cx="196850" cy="60325"/>
            </a:xfrm>
            <a:custGeom>
              <a:avLst/>
              <a:gdLst>
                <a:gd name="connsiteX0" fmla="*/ 25400 w 196850"/>
                <a:gd name="connsiteY0" fmla="*/ 60325 h 60325"/>
                <a:gd name="connsiteX1" fmla="*/ 0 w 196850"/>
                <a:gd name="connsiteY1" fmla="*/ 31750 h 60325"/>
                <a:gd name="connsiteX2" fmla="*/ 31750 w 196850"/>
                <a:gd name="connsiteY2" fmla="*/ 3175 h 60325"/>
                <a:gd name="connsiteX3" fmla="*/ 165100 w 196850"/>
                <a:gd name="connsiteY3" fmla="*/ 0 h 60325"/>
                <a:gd name="connsiteX4" fmla="*/ 196850 w 196850"/>
                <a:gd name="connsiteY4" fmla="*/ 31750 h 60325"/>
                <a:gd name="connsiteX5" fmla="*/ 165100 w 196850"/>
                <a:gd name="connsiteY5" fmla="*/ 60325 h 60325"/>
                <a:gd name="connsiteX6" fmla="*/ 25400 w 196850"/>
                <a:gd name="connsiteY6" fmla="*/ 60325 h 60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6850" h="60325">
                  <a:moveTo>
                    <a:pt x="25400" y="60325"/>
                  </a:moveTo>
                  <a:lnTo>
                    <a:pt x="0" y="31750"/>
                  </a:lnTo>
                  <a:lnTo>
                    <a:pt x="31750" y="3175"/>
                  </a:lnTo>
                  <a:lnTo>
                    <a:pt x="165100" y="0"/>
                  </a:lnTo>
                  <a:lnTo>
                    <a:pt x="196850" y="31750"/>
                  </a:lnTo>
                  <a:lnTo>
                    <a:pt x="165100" y="60325"/>
                  </a:lnTo>
                  <a:lnTo>
                    <a:pt x="25400" y="60325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" name="Forme libre 17"/>
            <p:cNvSpPr/>
            <p:nvPr/>
          </p:nvSpPr>
          <p:spPr>
            <a:xfrm>
              <a:off x="4029075" y="1689102"/>
              <a:ext cx="82550" cy="244475"/>
            </a:xfrm>
            <a:custGeom>
              <a:avLst/>
              <a:gdLst>
                <a:gd name="connsiteX0" fmla="*/ 50800 w 79375"/>
                <a:gd name="connsiteY0" fmla="*/ 0 h 244475"/>
                <a:gd name="connsiteX1" fmla="*/ 79375 w 79375"/>
                <a:gd name="connsiteY1" fmla="*/ 31750 h 244475"/>
                <a:gd name="connsiteX2" fmla="*/ 69850 w 79375"/>
                <a:gd name="connsiteY2" fmla="*/ 219075 h 244475"/>
                <a:gd name="connsiteX3" fmla="*/ 19050 w 79375"/>
                <a:gd name="connsiteY3" fmla="*/ 244475 h 244475"/>
                <a:gd name="connsiteX4" fmla="*/ 0 w 79375"/>
                <a:gd name="connsiteY4" fmla="*/ 222250 h 244475"/>
                <a:gd name="connsiteX5" fmla="*/ 15875 w 79375"/>
                <a:gd name="connsiteY5" fmla="*/ 41275 h 244475"/>
                <a:gd name="connsiteX6" fmla="*/ 50800 w 79375"/>
                <a:gd name="connsiteY6" fmla="*/ 0 h 2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9375" h="244475">
                  <a:moveTo>
                    <a:pt x="50800" y="0"/>
                  </a:moveTo>
                  <a:lnTo>
                    <a:pt x="79375" y="31750"/>
                  </a:lnTo>
                  <a:lnTo>
                    <a:pt x="69850" y="219075"/>
                  </a:lnTo>
                  <a:lnTo>
                    <a:pt x="19050" y="244475"/>
                  </a:lnTo>
                  <a:lnTo>
                    <a:pt x="0" y="222250"/>
                  </a:lnTo>
                  <a:lnTo>
                    <a:pt x="15875" y="41275"/>
                  </a:lnTo>
                  <a:lnTo>
                    <a:pt x="50800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" name="Forme libre 18"/>
            <p:cNvSpPr/>
            <p:nvPr/>
          </p:nvSpPr>
          <p:spPr>
            <a:xfrm>
              <a:off x="3829050" y="1905000"/>
              <a:ext cx="206375" cy="50800"/>
            </a:xfrm>
            <a:custGeom>
              <a:avLst/>
              <a:gdLst>
                <a:gd name="connsiteX0" fmla="*/ 50800 w 206375"/>
                <a:gd name="connsiteY0" fmla="*/ 0 h 50800"/>
                <a:gd name="connsiteX1" fmla="*/ 177800 w 206375"/>
                <a:gd name="connsiteY1" fmla="*/ 0 h 50800"/>
                <a:gd name="connsiteX2" fmla="*/ 206375 w 206375"/>
                <a:gd name="connsiteY2" fmla="*/ 34925 h 50800"/>
                <a:gd name="connsiteX3" fmla="*/ 190500 w 206375"/>
                <a:gd name="connsiteY3" fmla="*/ 47625 h 50800"/>
                <a:gd name="connsiteX4" fmla="*/ 15875 w 206375"/>
                <a:gd name="connsiteY4" fmla="*/ 50800 h 50800"/>
                <a:gd name="connsiteX5" fmla="*/ 0 w 206375"/>
                <a:gd name="connsiteY5" fmla="*/ 28575 h 50800"/>
                <a:gd name="connsiteX6" fmla="*/ 50800 w 206375"/>
                <a:gd name="connsiteY6" fmla="*/ 0 h 50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6375" h="50800">
                  <a:moveTo>
                    <a:pt x="50800" y="0"/>
                  </a:moveTo>
                  <a:lnTo>
                    <a:pt x="177800" y="0"/>
                  </a:lnTo>
                  <a:lnTo>
                    <a:pt x="206375" y="34925"/>
                  </a:lnTo>
                  <a:lnTo>
                    <a:pt x="190500" y="47625"/>
                  </a:lnTo>
                  <a:lnTo>
                    <a:pt x="15875" y="50800"/>
                  </a:lnTo>
                  <a:lnTo>
                    <a:pt x="0" y="28575"/>
                  </a:lnTo>
                  <a:lnTo>
                    <a:pt x="50800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0" name="Forme libre 19"/>
            <p:cNvSpPr/>
            <p:nvPr/>
          </p:nvSpPr>
          <p:spPr>
            <a:xfrm>
              <a:off x="4292601" y="1403350"/>
              <a:ext cx="225425" cy="50800"/>
            </a:xfrm>
            <a:custGeom>
              <a:avLst/>
              <a:gdLst>
                <a:gd name="connsiteX0" fmla="*/ 0 w 225425"/>
                <a:gd name="connsiteY0" fmla="*/ 6350 h 50800"/>
                <a:gd name="connsiteX1" fmla="*/ 0 w 225425"/>
                <a:gd name="connsiteY1" fmla="*/ 6350 h 50800"/>
                <a:gd name="connsiteX2" fmla="*/ 225425 w 225425"/>
                <a:gd name="connsiteY2" fmla="*/ 0 h 50800"/>
                <a:gd name="connsiteX3" fmla="*/ 184150 w 225425"/>
                <a:gd name="connsiteY3" fmla="*/ 50800 h 50800"/>
                <a:gd name="connsiteX4" fmla="*/ 41275 w 225425"/>
                <a:gd name="connsiteY4" fmla="*/ 50800 h 50800"/>
                <a:gd name="connsiteX5" fmla="*/ 0 w 225425"/>
                <a:gd name="connsiteY5" fmla="*/ 6350 h 50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5425" h="50800">
                  <a:moveTo>
                    <a:pt x="0" y="6350"/>
                  </a:moveTo>
                  <a:lnTo>
                    <a:pt x="0" y="6350"/>
                  </a:lnTo>
                  <a:lnTo>
                    <a:pt x="225425" y="0"/>
                  </a:lnTo>
                  <a:lnTo>
                    <a:pt x="184150" y="50800"/>
                  </a:lnTo>
                  <a:lnTo>
                    <a:pt x="41275" y="50800"/>
                  </a:lnTo>
                  <a:lnTo>
                    <a:pt x="0" y="635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" name="Forme libre 20"/>
            <p:cNvSpPr/>
            <p:nvPr/>
          </p:nvSpPr>
          <p:spPr>
            <a:xfrm>
              <a:off x="4479927" y="1416050"/>
              <a:ext cx="82550" cy="244475"/>
            </a:xfrm>
            <a:custGeom>
              <a:avLst/>
              <a:gdLst>
                <a:gd name="connsiteX0" fmla="*/ 50800 w 79375"/>
                <a:gd name="connsiteY0" fmla="*/ 0 h 244475"/>
                <a:gd name="connsiteX1" fmla="*/ 79375 w 79375"/>
                <a:gd name="connsiteY1" fmla="*/ 31750 h 244475"/>
                <a:gd name="connsiteX2" fmla="*/ 69850 w 79375"/>
                <a:gd name="connsiteY2" fmla="*/ 219075 h 244475"/>
                <a:gd name="connsiteX3" fmla="*/ 19050 w 79375"/>
                <a:gd name="connsiteY3" fmla="*/ 244475 h 244475"/>
                <a:gd name="connsiteX4" fmla="*/ 0 w 79375"/>
                <a:gd name="connsiteY4" fmla="*/ 222250 h 244475"/>
                <a:gd name="connsiteX5" fmla="*/ 15875 w 79375"/>
                <a:gd name="connsiteY5" fmla="*/ 41275 h 244475"/>
                <a:gd name="connsiteX6" fmla="*/ 50800 w 79375"/>
                <a:gd name="connsiteY6" fmla="*/ 0 h 2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9375" h="244475">
                  <a:moveTo>
                    <a:pt x="50800" y="0"/>
                  </a:moveTo>
                  <a:lnTo>
                    <a:pt x="79375" y="31750"/>
                  </a:lnTo>
                  <a:lnTo>
                    <a:pt x="69850" y="219075"/>
                  </a:lnTo>
                  <a:lnTo>
                    <a:pt x="19050" y="244475"/>
                  </a:lnTo>
                  <a:lnTo>
                    <a:pt x="0" y="222250"/>
                  </a:lnTo>
                  <a:lnTo>
                    <a:pt x="15875" y="41275"/>
                  </a:lnTo>
                  <a:lnTo>
                    <a:pt x="50800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2" name="Forme libre 21"/>
            <p:cNvSpPr/>
            <p:nvPr/>
          </p:nvSpPr>
          <p:spPr>
            <a:xfrm>
              <a:off x="4289426" y="1647825"/>
              <a:ext cx="196850" cy="60325"/>
            </a:xfrm>
            <a:custGeom>
              <a:avLst/>
              <a:gdLst>
                <a:gd name="connsiteX0" fmla="*/ 25400 w 196850"/>
                <a:gd name="connsiteY0" fmla="*/ 60325 h 60325"/>
                <a:gd name="connsiteX1" fmla="*/ 0 w 196850"/>
                <a:gd name="connsiteY1" fmla="*/ 31750 h 60325"/>
                <a:gd name="connsiteX2" fmla="*/ 31750 w 196850"/>
                <a:gd name="connsiteY2" fmla="*/ 3175 h 60325"/>
                <a:gd name="connsiteX3" fmla="*/ 165100 w 196850"/>
                <a:gd name="connsiteY3" fmla="*/ 0 h 60325"/>
                <a:gd name="connsiteX4" fmla="*/ 196850 w 196850"/>
                <a:gd name="connsiteY4" fmla="*/ 31750 h 60325"/>
                <a:gd name="connsiteX5" fmla="*/ 165100 w 196850"/>
                <a:gd name="connsiteY5" fmla="*/ 60325 h 60325"/>
                <a:gd name="connsiteX6" fmla="*/ 25400 w 196850"/>
                <a:gd name="connsiteY6" fmla="*/ 60325 h 60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6850" h="60325">
                  <a:moveTo>
                    <a:pt x="25400" y="60325"/>
                  </a:moveTo>
                  <a:lnTo>
                    <a:pt x="0" y="31750"/>
                  </a:lnTo>
                  <a:lnTo>
                    <a:pt x="31750" y="3175"/>
                  </a:lnTo>
                  <a:lnTo>
                    <a:pt x="165100" y="0"/>
                  </a:lnTo>
                  <a:lnTo>
                    <a:pt x="196850" y="31750"/>
                  </a:lnTo>
                  <a:lnTo>
                    <a:pt x="165100" y="60325"/>
                  </a:lnTo>
                  <a:lnTo>
                    <a:pt x="25400" y="60325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3" name="Forme libre 22"/>
            <p:cNvSpPr/>
            <p:nvPr/>
          </p:nvSpPr>
          <p:spPr>
            <a:xfrm rot="576256" flipV="1">
              <a:off x="4235450" y="1429928"/>
              <a:ext cx="82550" cy="244475"/>
            </a:xfrm>
            <a:custGeom>
              <a:avLst/>
              <a:gdLst>
                <a:gd name="connsiteX0" fmla="*/ 50800 w 79375"/>
                <a:gd name="connsiteY0" fmla="*/ 0 h 244475"/>
                <a:gd name="connsiteX1" fmla="*/ 79375 w 79375"/>
                <a:gd name="connsiteY1" fmla="*/ 31750 h 244475"/>
                <a:gd name="connsiteX2" fmla="*/ 69850 w 79375"/>
                <a:gd name="connsiteY2" fmla="*/ 219075 h 244475"/>
                <a:gd name="connsiteX3" fmla="*/ 19050 w 79375"/>
                <a:gd name="connsiteY3" fmla="*/ 244475 h 244475"/>
                <a:gd name="connsiteX4" fmla="*/ 0 w 79375"/>
                <a:gd name="connsiteY4" fmla="*/ 222250 h 244475"/>
                <a:gd name="connsiteX5" fmla="*/ 15875 w 79375"/>
                <a:gd name="connsiteY5" fmla="*/ 41275 h 244475"/>
                <a:gd name="connsiteX6" fmla="*/ 50800 w 79375"/>
                <a:gd name="connsiteY6" fmla="*/ 0 h 2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9375" h="244475">
                  <a:moveTo>
                    <a:pt x="50800" y="0"/>
                  </a:moveTo>
                  <a:lnTo>
                    <a:pt x="79375" y="31750"/>
                  </a:lnTo>
                  <a:lnTo>
                    <a:pt x="69850" y="219075"/>
                  </a:lnTo>
                  <a:lnTo>
                    <a:pt x="19050" y="244475"/>
                  </a:lnTo>
                  <a:lnTo>
                    <a:pt x="0" y="222250"/>
                  </a:lnTo>
                  <a:lnTo>
                    <a:pt x="15875" y="41275"/>
                  </a:lnTo>
                  <a:lnTo>
                    <a:pt x="50800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4" name="Forme libre 23"/>
            <p:cNvSpPr/>
            <p:nvPr/>
          </p:nvSpPr>
          <p:spPr>
            <a:xfrm>
              <a:off x="4448176" y="1689102"/>
              <a:ext cx="82550" cy="244475"/>
            </a:xfrm>
            <a:custGeom>
              <a:avLst/>
              <a:gdLst>
                <a:gd name="connsiteX0" fmla="*/ 50800 w 79375"/>
                <a:gd name="connsiteY0" fmla="*/ 0 h 244475"/>
                <a:gd name="connsiteX1" fmla="*/ 79375 w 79375"/>
                <a:gd name="connsiteY1" fmla="*/ 31750 h 244475"/>
                <a:gd name="connsiteX2" fmla="*/ 69850 w 79375"/>
                <a:gd name="connsiteY2" fmla="*/ 219075 h 244475"/>
                <a:gd name="connsiteX3" fmla="*/ 19050 w 79375"/>
                <a:gd name="connsiteY3" fmla="*/ 244475 h 244475"/>
                <a:gd name="connsiteX4" fmla="*/ 0 w 79375"/>
                <a:gd name="connsiteY4" fmla="*/ 222250 h 244475"/>
                <a:gd name="connsiteX5" fmla="*/ 15875 w 79375"/>
                <a:gd name="connsiteY5" fmla="*/ 41275 h 244475"/>
                <a:gd name="connsiteX6" fmla="*/ 50800 w 79375"/>
                <a:gd name="connsiteY6" fmla="*/ 0 h 2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9375" h="244475">
                  <a:moveTo>
                    <a:pt x="50800" y="0"/>
                  </a:moveTo>
                  <a:lnTo>
                    <a:pt x="79375" y="31750"/>
                  </a:lnTo>
                  <a:lnTo>
                    <a:pt x="69850" y="219075"/>
                  </a:lnTo>
                  <a:lnTo>
                    <a:pt x="19050" y="244475"/>
                  </a:lnTo>
                  <a:lnTo>
                    <a:pt x="0" y="222250"/>
                  </a:lnTo>
                  <a:lnTo>
                    <a:pt x="15875" y="41275"/>
                  </a:lnTo>
                  <a:lnTo>
                    <a:pt x="50800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5" name="Forme libre 24"/>
            <p:cNvSpPr/>
            <p:nvPr/>
          </p:nvSpPr>
          <p:spPr>
            <a:xfrm>
              <a:off x="4248151" y="1905000"/>
              <a:ext cx="206375" cy="50800"/>
            </a:xfrm>
            <a:custGeom>
              <a:avLst/>
              <a:gdLst>
                <a:gd name="connsiteX0" fmla="*/ 50800 w 206375"/>
                <a:gd name="connsiteY0" fmla="*/ 0 h 50800"/>
                <a:gd name="connsiteX1" fmla="*/ 177800 w 206375"/>
                <a:gd name="connsiteY1" fmla="*/ 0 h 50800"/>
                <a:gd name="connsiteX2" fmla="*/ 206375 w 206375"/>
                <a:gd name="connsiteY2" fmla="*/ 34925 h 50800"/>
                <a:gd name="connsiteX3" fmla="*/ 190500 w 206375"/>
                <a:gd name="connsiteY3" fmla="*/ 47625 h 50800"/>
                <a:gd name="connsiteX4" fmla="*/ 15875 w 206375"/>
                <a:gd name="connsiteY4" fmla="*/ 50800 h 50800"/>
                <a:gd name="connsiteX5" fmla="*/ 0 w 206375"/>
                <a:gd name="connsiteY5" fmla="*/ 28575 h 50800"/>
                <a:gd name="connsiteX6" fmla="*/ 50800 w 206375"/>
                <a:gd name="connsiteY6" fmla="*/ 0 h 50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6375" h="50800">
                  <a:moveTo>
                    <a:pt x="50800" y="0"/>
                  </a:moveTo>
                  <a:lnTo>
                    <a:pt x="177800" y="0"/>
                  </a:lnTo>
                  <a:lnTo>
                    <a:pt x="206375" y="34925"/>
                  </a:lnTo>
                  <a:lnTo>
                    <a:pt x="190500" y="47625"/>
                  </a:lnTo>
                  <a:lnTo>
                    <a:pt x="15875" y="50800"/>
                  </a:lnTo>
                  <a:lnTo>
                    <a:pt x="0" y="28575"/>
                  </a:lnTo>
                  <a:lnTo>
                    <a:pt x="50800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6" name="Forme libre 25"/>
            <p:cNvSpPr/>
            <p:nvPr/>
          </p:nvSpPr>
          <p:spPr>
            <a:xfrm>
              <a:off x="4702176" y="1403352"/>
              <a:ext cx="225425" cy="50800"/>
            </a:xfrm>
            <a:custGeom>
              <a:avLst/>
              <a:gdLst>
                <a:gd name="connsiteX0" fmla="*/ 0 w 225425"/>
                <a:gd name="connsiteY0" fmla="*/ 6350 h 50800"/>
                <a:gd name="connsiteX1" fmla="*/ 0 w 225425"/>
                <a:gd name="connsiteY1" fmla="*/ 6350 h 50800"/>
                <a:gd name="connsiteX2" fmla="*/ 225425 w 225425"/>
                <a:gd name="connsiteY2" fmla="*/ 0 h 50800"/>
                <a:gd name="connsiteX3" fmla="*/ 184150 w 225425"/>
                <a:gd name="connsiteY3" fmla="*/ 50800 h 50800"/>
                <a:gd name="connsiteX4" fmla="*/ 41275 w 225425"/>
                <a:gd name="connsiteY4" fmla="*/ 50800 h 50800"/>
                <a:gd name="connsiteX5" fmla="*/ 0 w 225425"/>
                <a:gd name="connsiteY5" fmla="*/ 6350 h 50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5425" h="50800">
                  <a:moveTo>
                    <a:pt x="0" y="6350"/>
                  </a:moveTo>
                  <a:lnTo>
                    <a:pt x="0" y="6350"/>
                  </a:lnTo>
                  <a:lnTo>
                    <a:pt x="225425" y="0"/>
                  </a:lnTo>
                  <a:lnTo>
                    <a:pt x="184150" y="50800"/>
                  </a:lnTo>
                  <a:lnTo>
                    <a:pt x="41275" y="50800"/>
                  </a:lnTo>
                  <a:lnTo>
                    <a:pt x="0" y="635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7" name="Forme libre 26"/>
            <p:cNvSpPr/>
            <p:nvPr/>
          </p:nvSpPr>
          <p:spPr>
            <a:xfrm>
              <a:off x="4889502" y="1416052"/>
              <a:ext cx="82550" cy="244475"/>
            </a:xfrm>
            <a:custGeom>
              <a:avLst/>
              <a:gdLst>
                <a:gd name="connsiteX0" fmla="*/ 50800 w 79375"/>
                <a:gd name="connsiteY0" fmla="*/ 0 h 244475"/>
                <a:gd name="connsiteX1" fmla="*/ 79375 w 79375"/>
                <a:gd name="connsiteY1" fmla="*/ 31750 h 244475"/>
                <a:gd name="connsiteX2" fmla="*/ 69850 w 79375"/>
                <a:gd name="connsiteY2" fmla="*/ 219075 h 244475"/>
                <a:gd name="connsiteX3" fmla="*/ 19050 w 79375"/>
                <a:gd name="connsiteY3" fmla="*/ 244475 h 244475"/>
                <a:gd name="connsiteX4" fmla="*/ 0 w 79375"/>
                <a:gd name="connsiteY4" fmla="*/ 222250 h 244475"/>
                <a:gd name="connsiteX5" fmla="*/ 15875 w 79375"/>
                <a:gd name="connsiteY5" fmla="*/ 41275 h 244475"/>
                <a:gd name="connsiteX6" fmla="*/ 50800 w 79375"/>
                <a:gd name="connsiteY6" fmla="*/ 0 h 2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9375" h="244475">
                  <a:moveTo>
                    <a:pt x="50800" y="0"/>
                  </a:moveTo>
                  <a:lnTo>
                    <a:pt x="79375" y="31750"/>
                  </a:lnTo>
                  <a:lnTo>
                    <a:pt x="69850" y="219075"/>
                  </a:lnTo>
                  <a:lnTo>
                    <a:pt x="19050" y="244475"/>
                  </a:lnTo>
                  <a:lnTo>
                    <a:pt x="0" y="222250"/>
                  </a:lnTo>
                  <a:lnTo>
                    <a:pt x="15875" y="41275"/>
                  </a:lnTo>
                  <a:lnTo>
                    <a:pt x="50800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8" name="Forme libre 27"/>
            <p:cNvSpPr/>
            <p:nvPr/>
          </p:nvSpPr>
          <p:spPr>
            <a:xfrm rot="576256" flipV="1">
              <a:off x="4645025" y="1429930"/>
              <a:ext cx="82550" cy="244475"/>
            </a:xfrm>
            <a:custGeom>
              <a:avLst/>
              <a:gdLst>
                <a:gd name="connsiteX0" fmla="*/ 50800 w 79375"/>
                <a:gd name="connsiteY0" fmla="*/ 0 h 244475"/>
                <a:gd name="connsiteX1" fmla="*/ 79375 w 79375"/>
                <a:gd name="connsiteY1" fmla="*/ 31750 h 244475"/>
                <a:gd name="connsiteX2" fmla="*/ 69850 w 79375"/>
                <a:gd name="connsiteY2" fmla="*/ 219075 h 244475"/>
                <a:gd name="connsiteX3" fmla="*/ 19050 w 79375"/>
                <a:gd name="connsiteY3" fmla="*/ 244475 h 244475"/>
                <a:gd name="connsiteX4" fmla="*/ 0 w 79375"/>
                <a:gd name="connsiteY4" fmla="*/ 222250 h 244475"/>
                <a:gd name="connsiteX5" fmla="*/ 15875 w 79375"/>
                <a:gd name="connsiteY5" fmla="*/ 41275 h 244475"/>
                <a:gd name="connsiteX6" fmla="*/ 50800 w 79375"/>
                <a:gd name="connsiteY6" fmla="*/ 0 h 2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9375" h="244475">
                  <a:moveTo>
                    <a:pt x="50800" y="0"/>
                  </a:moveTo>
                  <a:lnTo>
                    <a:pt x="79375" y="31750"/>
                  </a:lnTo>
                  <a:lnTo>
                    <a:pt x="69850" y="219075"/>
                  </a:lnTo>
                  <a:lnTo>
                    <a:pt x="19050" y="244475"/>
                  </a:lnTo>
                  <a:lnTo>
                    <a:pt x="0" y="222250"/>
                  </a:lnTo>
                  <a:lnTo>
                    <a:pt x="15875" y="41275"/>
                  </a:lnTo>
                  <a:lnTo>
                    <a:pt x="50800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9" name="Forme libre 28"/>
            <p:cNvSpPr/>
            <p:nvPr/>
          </p:nvSpPr>
          <p:spPr>
            <a:xfrm>
              <a:off x="4622801" y="1679579"/>
              <a:ext cx="82550" cy="244475"/>
            </a:xfrm>
            <a:custGeom>
              <a:avLst/>
              <a:gdLst>
                <a:gd name="connsiteX0" fmla="*/ 50800 w 79375"/>
                <a:gd name="connsiteY0" fmla="*/ 0 h 244475"/>
                <a:gd name="connsiteX1" fmla="*/ 79375 w 79375"/>
                <a:gd name="connsiteY1" fmla="*/ 31750 h 244475"/>
                <a:gd name="connsiteX2" fmla="*/ 69850 w 79375"/>
                <a:gd name="connsiteY2" fmla="*/ 219075 h 244475"/>
                <a:gd name="connsiteX3" fmla="*/ 19050 w 79375"/>
                <a:gd name="connsiteY3" fmla="*/ 244475 h 244475"/>
                <a:gd name="connsiteX4" fmla="*/ 0 w 79375"/>
                <a:gd name="connsiteY4" fmla="*/ 222250 h 244475"/>
                <a:gd name="connsiteX5" fmla="*/ 15875 w 79375"/>
                <a:gd name="connsiteY5" fmla="*/ 41275 h 244475"/>
                <a:gd name="connsiteX6" fmla="*/ 50800 w 79375"/>
                <a:gd name="connsiteY6" fmla="*/ 0 h 2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9375" h="244475">
                  <a:moveTo>
                    <a:pt x="50800" y="0"/>
                  </a:moveTo>
                  <a:lnTo>
                    <a:pt x="79375" y="31750"/>
                  </a:lnTo>
                  <a:lnTo>
                    <a:pt x="69850" y="219075"/>
                  </a:lnTo>
                  <a:lnTo>
                    <a:pt x="19050" y="244475"/>
                  </a:lnTo>
                  <a:lnTo>
                    <a:pt x="0" y="222250"/>
                  </a:lnTo>
                  <a:lnTo>
                    <a:pt x="15875" y="41275"/>
                  </a:lnTo>
                  <a:lnTo>
                    <a:pt x="50800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0" name="Forme libre 29"/>
            <p:cNvSpPr/>
            <p:nvPr/>
          </p:nvSpPr>
          <p:spPr>
            <a:xfrm>
              <a:off x="4857751" y="1689104"/>
              <a:ext cx="82550" cy="244475"/>
            </a:xfrm>
            <a:custGeom>
              <a:avLst/>
              <a:gdLst>
                <a:gd name="connsiteX0" fmla="*/ 50800 w 79375"/>
                <a:gd name="connsiteY0" fmla="*/ 0 h 244475"/>
                <a:gd name="connsiteX1" fmla="*/ 79375 w 79375"/>
                <a:gd name="connsiteY1" fmla="*/ 31750 h 244475"/>
                <a:gd name="connsiteX2" fmla="*/ 69850 w 79375"/>
                <a:gd name="connsiteY2" fmla="*/ 219075 h 244475"/>
                <a:gd name="connsiteX3" fmla="*/ 19050 w 79375"/>
                <a:gd name="connsiteY3" fmla="*/ 244475 h 244475"/>
                <a:gd name="connsiteX4" fmla="*/ 0 w 79375"/>
                <a:gd name="connsiteY4" fmla="*/ 222250 h 244475"/>
                <a:gd name="connsiteX5" fmla="*/ 15875 w 79375"/>
                <a:gd name="connsiteY5" fmla="*/ 41275 h 244475"/>
                <a:gd name="connsiteX6" fmla="*/ 50800 w 79375"/>
                <a:gd name="connsiteY6" fmla="*/ 0 h 2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9375" h="244475">
                  <a:moveTo>
                    <a:pt x="50800" y="0"/>
                  </a:moveTo>
                  <a:lnTo>
                    <a:pt x="79375" y="31750"/>
                  </a:lnTo>
                  <a:lnTo>
                    <a:pt x="69850" y="219075"/>
                  </a:lnTo>
                  <a:lnTo>
                    <a:pt x="19050" y="244475"/>
                  </a:lnTo>
                  <a:lnTo>
                    <a:pt x="0" y="222250"/>
                  </a:lnTo>
                  <a:lnTo>
                    <a:pt x="15875" y="41275"/>
                  </a:lnTo>
                  <a:lnTo>
                    <a:pt x="50800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1" name="Forme libre 30"/>
            <p:cNvSpPr/>
            <p:nvPr/>
          </p:nvSpPr>
          <p:spPr>
            <a:xfrm>
              <a:off x="4657726" y="1905002"/>
              <a:ext cx="206375" cy="50800"/>
            </a:xfrm>
            <a:custGeom>
              <a:avLst/>
              <a:gdLst>
                <a:gd name="connsiteX0" fmla="*/ 50800 w 206375"/>
                <a:gd name="connsiteY0" fmla="*/ 0 h 50800"/>
                <a:gd name="connsiteX1" fmla="*/ 177800 w 206375"/>
                <a:gd name="connsiteY1" fmla="*/ 0 h 50800"/>
                <a:gd name="connsiteX2" fmla="*/ 206375 w 206375"/>
                <a:gd name="connsiteY2" fmla="*/ 34925 h 50800"/>
                <a:gd name="connsiteX3" fmla="*/ 190500 w 206375"/>
                <a:gd name="connsiteY3" fmla="*/ 47625 h 50800"/>
                <a:gd name="connsiteX4" fmla="*/ 15875 w 206375"/>
                <a:gd name="connsiteY4" fmla="*/ 50800 h 50800"/>
                <a:gd name="connsiteX5" fmla="*/ 0 w 206375"/>
                <a:gd name="connsiteY5" fmla="*/ 28575 h 50800"/>
                <a:gd name="connsiteX6" fmla="*/ 50800 w 206375"/>
                <a:gd name="connsiteY6" fmla="*/ 0 h 50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6375" h="50800">
                  <a:moveTo>
                    <a:pt x="50800" y="0"/>
                  </a:moveTo>
                  <a:lnTo>
                    <a:pt x="177800" y="0"/>
                  </a:lnTo>
                  <a:lnTo>
                    <a:pt x="206375" y="34925"/>
                  </a:lnTo>
                  <a:lnTo>
                    <a:pt x="190500" y="47625"/>
                  </a:lnTo>
                  <a:lnTo>
                    <a:pt x="15875" y="50800"/>
                  </a:lnTo>
                  <a:lnTo>
                    <a:pt x="0" y="28575"/>
                  </a:lnTo>
                  <a:lnTo>
                    <a:pt x="50800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2" name="ZoneTexte 31"/>
            <p:cNvSpPr txBox="1"/>
            <p:nvPr/>
          </p:nvSpPr>
          <p:spPr>
            <a:xfrm>
              <a:off x="3746723" y="667070"/>
              <a:ext cx="111791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36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badi MT Condensed Light"/>
                  <a:cs typeface="Abadi MT Condensed Light"/>
                </a:rPr>
                <a:t>$3.90 </a:t>
              </a:r>
              <a:endParaRPr lang="fr-FR" sz="3600" dirty="0">
                <a:solidFill>
                  <a:schemeClr val="tx1">
                    <a:lumMod val="50000"/>
                    <a:lumOff val="50000"/>
                  </a:schemeClr>
                </a:solidFill>
                <a:latin typeface="Abadi MT Condensed Light"/>
                <a:cs typeface="Abadi MT Condensed Light"/>
              </a:endParaRPr>
            </a:p>
          </p:txBody>
        </p:sp>
        <p:sp>
          <p:nvSpPr>
            <p:cNvPr id="33" name="ZoneTexte 32"/>
            <p:cNvSpPr txBox="1"/>
            <p:nvPr/>
          </p:nvSpPr>
          <p:spPr>
            <a:xfrm>
              <a:off x="865976" y="675987"/>
              <a:ext cx="522298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3200" dirty="0" smtClean="0">
                  <a:solidFill>
                    <a:srgbClr val="7F7F7F"/>
                  </a:solidFill>
                  <a:latin typeface="Abadi MT Condensed Light"/>
                  <a:cs typeface="Abadi MT Condensed Light"/>
                </a:rPr>
                <a:t>ST</a:t>
              </a:r>
              <a:endParaRPr lang="fr-FR" sz="3200" dirty="0">
                <a:solidFill>
                  <a:srgbClr val="7F7F7F"/>
                </a:solidFill>
                <a:latin typeface="Abadi MT Condensed Light"/>
                <a:cs typeface="Abadi MT Condensed Light"/>
              </a:endParaRPr>
            </a:p>
          </p:txBody>
        </p:sp>
        <p:sp>
          <p:nvSpPr>
            <p:cNvPr id="34" name="Ellipse 33"/>
            <p:cNvSpPr/>
            <p:nvPr/>
          </p:nvSpPr>
          <p:spPr>
            <a:xfrm>
              <a:off x="4127500" y="1911350"/>
              <a:ext cx="63500" cy="66675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35" name="Image 3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727"/>
          <a:stretch/>
        </p:blipFill>
        <p:spPr>
          <a:xfrm>
            <a:off x="7110258" y="4383394"/>
            <a:ext cx="1870785" cy="5303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38200" y="2285999"/>
            <a:ext cx="1447800" cy="381001"/>
          </a:xfrm>
          <a:prstGeom prst="rect">
            <a:avLst/>
          </a:prstGeom>
          <a:solidFill>
            <a:srgbClr val="9F7B6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F11BF-A548-CF4B-9698-622A874ADE88}" type="slidenum">
              <a:rPr lang="fr-FR" smtClean="0">
                <a:solidFill>
                  <a:srgbClr val="FFFFFF"/>
                </a:solidFill>
              </a:rPr>
              <a:pPr/>
              <a:t>12</a:t>
            </a:fld>
            <a:endParaRPr lang="fr-FR">
              <a:solidFill>
                <a:srgbClr val="FFFFFF"/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7115881" y="119224"/>
            <a:ext cx="201850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dirty="0" smtClean="0">
                <a:solidFill>
                  <a:schemeClr val="bg1"/>
                </a:solidFill>
                <a:latin typeface="Century Gothic"/>
                <a:cs typeface="Century Gothic"/>
              </a:rPr>
              <a:t>ARJAN </a:t>
            </a:r>
            <a:r>
              <a:rPr lang="ro-RO" sz="1000" dirty="0" smtClean="0">
                <a:solidFill>
                  <a:schemeClr val="bg1"/>
                </a:solidFill>
                <a:latin typeface="Century Gothic"/>
                <a:cs typeface="Century Gothic"/>
              </a:rPr>
              <a:t>1.1 - </a:t>
            </a:r>
            <a:r>
              <a:rPr lang="fr-FR" sz="1000" dirty="0" smtClean="0">
                <a:solidFill>
                  <a:schemeClr val="bg1"/>
                </a:solidFill>
                <a:latin typeface="Century Gothic"/>
                <a:cs typeface="Century Gothic"/>
              </a:rPr>
              <a:t> </a:t>
            </a:r>
            <a:r>
              <a:rPr lang="fr-FR" sz="1000" dirty="0" err="1" smtClean="0">
                <a:solidFill>
                  <a:schemeClr val="bg1"/>
                </a:solidFill>
                <a:latin typeface="Century Gothic"/>
                <a:cs typeface="Century Gothic"/>
              </a:rPr>
              <a:t>Sê</a:t>
            </a:r>
            <a:r>
              <a:rPr lang="fr-FR" sz="1000" dirty="0" smtClean="0">
                <a:solidFill>
                  <a:schemeClr val="bg1"/>
                </a:solidFill>
                <a:latin typeface="Century Gothic"/>
                <a:cs typeface="Century Gothic"/>
              </a:rPr>
              <a:t>  tu  </a:t>
            </a:r>
            <a:r>
              <a:rPr lang="fr-FR" sz="1000" dirty="0" err="1" smtClean="0">
                <a:solidFill>
                  <a:schemeClr val="bg1"/>
                </a:solidFill>
                <a:latin typeface="Century Gothic"/>
                <a:cs typeface="Century Gothic"/>
              </a:rPr>
              <a:t>péyé</a:t>
            </a:r>
            <a:r>
              <a:rPr lang="fr-FR" sz="1000" dirty="0" smtClean="0">
                <a:solidFill>
                  <a:schemeClr val="bg1"/>
                </a:solidFill>
                <a:latin typeface="Century Gothic"/>
                <a:cs typeface="Century Gothic"/>
              </a:rPr>
              <a:t> </a:t>
            </a:r>
            <a:r>
              <a:rPr lang="fr-FR" sz="1000" dirty="0" smtClean="0">
                <a:solidFill>
                  <a:schemeClr val="bg1"/>
                </a:solidFill>
              </a:rPr>
              <a:t>? (</a:t>
            </a:r>
            <a:r>
              <a:rPr lang="fr-FR" sz="1000" dirty="0" err="1" smtClean="0">
                <a:solidFill>
                  <a:schemeClr val="bg1"/>
                </a:solidFill>
              </a:rPr>
              <a:t>Sc</a:t>
            </a:r>
            <a:r>
              <a:rPr lang="fr-FR" sz="1000" dirty="0" smtClean="0">
                <a:solidFill>
                  <a:schemeClr val="bg1"/>
                </a:solidFill>
              </a:rPr>
              <a:t>)</a:t>
            </a:r>
            <a:endParaRPr lang="fr-FR" sz="1000" dirty="0">
              <a:solidFill>
                <a:schemeClr val="bg1"/>
              </a:solidFill>
            </a:endParaRPr>
          </a:p>
        </p:txBody>
      </p:sp>
      <p:grpSp>
        <p:nvGrpSpPr>
          <p:cNvPr id="10" name="Grouper 9"/>
          <p:cNvGrpSpPr/>
          <p:nvPr/>
        </p:nvGrpSpPr>
        <p:grpSpPr>
          <a:xfrm>
            <a:off x="838200" y="667070"/>
            <a:ext cx="4324920" cy="1485774"/>
            <a:chOff x="838200" y="667070"/>
            <a:chExt cx="4324920" cy="1485774"/>
          </a:xfrm>
        </p:grpSpPr>
        <p:sp>
          <p:nvSpPr>
            <p:cNvPr id="12" name="Forme libre 11"/>
            <p:cNvSpPr/>
            <p:nvPr/>
          </p:nvSpPr>
          <p:spPr>
            <a:xfrm>
              <a:off x="4057650" y="1416050"/>
              <a:ext cx="85725" cy="250825"/>
            </a:xfrm>
            <a:custGeom>
              <a:avLst/>
              <a:gdLst>
                <a:gd name="connsiteX0" fmla="*/ 57150 w 85725"/>
                <a:gd name="connsiteY0" fmla="*/ 0 h 250825"/>
                <a:gd name="connsiteX1" fmla="*/ 85725 w 85725"/>
                <a:gd name="connsiteY1" fmla="*/ 31750 h 250825"/>
                <a:gd name="connsiteX2" fmla="*/ 69850 w 85725"/>
                <a:gd name="connsiteY2" fmla="*/ 222250 h 250825"/>
                <a:gd name="connsiteX3" fmla="*/ 22225 w 85725"/>
                <a:gd name="connsiteY3" fmla="*/ 250825 h 250825"/>
                <a:gd name="connsiteX4" fmla="*/ 0 w 85725"/>
                <a:gd name="connsiteY4" fmla="*/ 222250 h 250825"/>
                <a:gd name="connsiteX5" fmla="*/ 12700 w 85725"/>
                <a:gd name="connsiteY5" fmla="*/ 44450 h 250825"/>
                <a:gd name="connsiteX6" fmla="*/ 57150 w 85725"/>
                <a:gd name="connsiteY6" fmla="*/ 0 h 250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5725" h="250825">
                  <a:moveTo>
                    <a:pt x="57150" y="0"/>
                  </a:moveTo>
                  <a:lnTo>
                    <a:pt x="85725" y="31750"/>
                  </a:lnTo>
                  <a:lnTo>
                    <a:pt x="69850" y="222250"/>
                  </a:lnTo>
                  <a:lnTo>
                    <a:pt x="22225" y="250825"/>
                  </a:lnTo>
                  <a:lnTo>
                    <a:pt x="0" y="222250"/>
                  </a:lnTo>
                  <a:lnTo>
                    <a:pt x="12700" y="44450"/>
                  </a:lnTo>
                  <a:lnTo>
                    <a:pt x="57150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31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838200" y="712020"/>
              <a:ext cx="4324920" cy="14408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" name="Forme libre 13"/>
            <p:cNvSpPr/>
            <p:nvPr/>
          </p:nvSpPr>
          <p:spPr>
            <a:xfrm>
              <a:off x="4060826" y="1416050"/>
              <a:ext cx="82550" cy="244475"/>
            </a:xfrm>
            <a:custGeom>
              <a:avLst/>
              <a:gdLst>
                <a:gd name="connsiteX0" fmla="*/ 50800 w 79375"/>
                <a:gd name="connsiteY0" fmla="*/ 0 h 244475"/>
                <a:gd name="connsiteX1" fmla="*/ 79375 w 79375"/>
                <a:gd name="connsiteY1" fmla="*/ 31750 h 244475"/>
                <a:gd name="connsiteX2" fmla="*/ 69850 w 79375"/>
                <a:gd name="connsiteY2" fmla="*/ 219075 h 244475"/>
                <a:gd name="connsiteX3" fmla="*/ 19050 w 79375"/>
                <a:gd name="connsiteY3" fmla="*/ 244475 h 244475"/>
                <a:gd name="connsiteX4" fmla="*/ 0 w 79375"/>
                <a:gd name="connsiteY4" fmla="*/ 222250 h 244475"/>
                <a:gd name="connsiteX5" fmla="*/ 15875 w 79375"/>
                <a:gd name="connsiteY5" fmla="*/ 41275 h 244475"/>
                <a:gd name="connsiteX6" fmla="*/ 50800 w 79375"/>
                <a:gd name="connsiteY6" fmla="*/ 0 h 2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9375" h="244475">
                  <a:moveTo>
                    <a:pt x="50800" y="0"/>
                  </a:moveTo>
                  <a:lnTo>
                    <a:pt x="79375" y="31750"/>
                  </a:lnTo>
                  <a:lnTo>
                    <a:pt x="69850" y="219075"/>
                  </a:lnTo>
                  <a:lnTo>
                    <a:pt x="19050" y="244475"/>
                  </a:lnTo>
                  <a:lnTo>
                    <a:pt x="0" y="222250"/>
                  </a:lnTo>
                  <a:lnTo>
                    <a:pt x="15875" y="41275"/>
                  </a:lnTo>
                  <a:lnTo>
                    <a:pt x="50800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" name="Forme libre 14"/>
            <p:cNvSpPr/>
            <p:nvPr/>
          </p:nvSpPr>
          <p:spPr>
            <a:xfrm>
              <a:off x="3870325" y="1647825"/>
              <a:ext cx="196850" cy="60325"/>
            </a:xfrm>
            <a:custGeom>
              <a:avLst/>
              <a:gdLst>
                <a:gd name="connsiteX0" fmla="*/ 25400 w 196850"/>
                <a:gd name="connsiteY0" fmla="*/ 60325 h 60325"/>
                <a:gd name="connsiteX1" fmla="*/ 0 w 196850"/>
                <a:gd name="connsiteY1" fmla="*/ 31750 h 60325"/>
                <a:gd name="connsiteX2" fmla="*/ 31750 w 196850"/>
                <a:gd name="connsiteY2" fmla="*/ 3175 h 60325"/>
                <a:gd name="connsiteX3" fmla="*/ 165100 w 196850"/>
                <a:gd name="connsiteY3" fmla="*/ 0 h 60325"/>
                <a:gd name="connsiteX4" fmla="*/ 196850 w 196850"/>
                <a:gd name="connsiteY4" fmla="*/ 31750 h 60325"/>
                <a:gd name="connsiteX5" fmla="*/ 165100 w 196850"/>
                <a:gd name="connsiteY5" fmla="*/ 60325 h 60325"/>
                <a:gd name="connsiteX6" fmla="*/ 25400 w 196850"/>
                <a:gd name="connsiteY6" fmla="*/ 60325 h 60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6850" h="60325">
                  <a:moveTo>
                    <a:pt x="25400" y="60325"/>
                  </a:moveTo>
                  <a:lnTo>
                    <a:pt x="0" y="31750"/>
                  </a:lnTo>
                  <a:lnTo>
                    <a:pt x="31750" y="3175"/>
                  </a:lnTo>
                  <a:lnTo>
                    <a:pt x="165100" y="0"/>
                  </a:lnTo>
                  <a:lnTo>
                    <a:pt x="196850" y="31750"/>
                  </a:lnTo>
                  <a:lnTo>
                    <a:pt x="165100" y="60325"/>
                  </a:lnTo>
                  <a:lnTo>
                    <a:pt x="25400" y="60325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" name="Forme libre 15"/>
            <p:cNvSpPr/>
            <p:nvPr/>
          </p:nvSpPr>
          <p:spPr>
            <a:xfrm rot="576256" flipV="1">
              <a:off x="3816349" y="1429928"/>
              <a:ext cx="82550" cy="244475"/>
            </a:xfrm>
            <a:custGeom>
              <a:avLst/>
              <a:gdLst>
                <a:gd name="connsiteX0" fmla="*/ 50800 w 79375"/>
                <a:gd name="connsiteY0" fmla="*/ 0 h 244475"/>
                <a:gd name="connsiteX1" fmla="*/ 79375 w 79375"/>
                <a:gd name="connsiteY1" fmla="*/ 31750 h 244475"/>
                <a:gd name="connsiteX2" fmla="*/ 69850 w 79375"/>
                <a:gd name="connsiteY2" fmla="*/ 219075 h 244475"/>
                <a:gd name="connsiteX3" fmla="*/ 19050 w 79375"/>
                <a:gd name="connsiteY3" fmla="*/ 244475 h 244475"/>
                <a:gd name="connsiteX4" fmla="*/ 0 w 79375"/>
                <a:gd name="connsiteY4" fmla="*/ 222250 h 244475"/>
                <a:gd name="connsiteX5" fmla="*/ 15875 w 79375"/>
                <a:gd name="connsiteY5" fmla="*/ 41275 h 244475"/>
                <a:gd name="connsiteX6" fmla="*/ 50800 w 79375"/>
                <a:gd name="connsiteY6" fmla="*/ 0 h 2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9375" h="244475">
                  <a:moveTo>
                    <a:pt x="50800" y="0"/>
                  </a:moveTo>
                  <a:lnTo>
                    <a:pt x="79375" y="31750"/>
                  </a:lnTo>
                  <a:lnTo>
                    <a:pt x="69850" y="219075"/>
                  </a:lnTo>
                  <a:lnTo>
                    <a:pt x="19050" y="244475"/>
                  </a:lnTo>
                  <a:lnTo>
                    <a:pt x="0" y="222250"/>
                  </a:lnTo>
                  <a:lnTo>
                    <a:pt x="15875" y="41275"/>
                  </a:lnTo>
                  <a:lnTo>
                    <a:pt x="50800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" name="Forme libre 16"/>
            <p:cNvSpPr/>
            <p:nvPr/>
          </p:nvSpPr>
          <p:spPr>
            <a:xfrm>
              <a:off x="4029075" y="1689102"/>
              <a:ext cx="82550" cy="244475"/>
            </a:xfrm>
            <a:custGeom>
              <a:avLst/>
              <a:gdLst>
                <a:gd name="connsiteX0" fmla="*/ 50800 w 79375"/>
                <a:gd name="connsiteY0" fmla="*/ 0 h 244475"/>
                <a:gd name="connsiteX1" fmla="*/ 79375 w 79375"/>
                <a:gd name="connsiteY1" fmla="*/ 31750 h 244475"/>
                <a:gd name="connsiteX2" fmla="*/ 69850 w 79375"/>
                <a:gd name="connsiteY2" fmla="*/ 219075 h 244475"/>
                <a:gd name="connsiteX3" fmla="*/ 19050 w 79375"/>
                <a:gd name="connsiteY3" fmla="*/ 244475 h 244475"/>
                <a:gd name="connsiteX4" fmla="*/ 0 w 79375"/>
                <a:gd name="connsiteY4" fmla="*/ 222250 h 244475"/>
                <a:gd name="connsiteX5" fmla="*/ 15875 w 79375"/>
                <a:gd name="connsiteY5" fmla="*/ 41275 h 244475"/>
                <a:gd name="connsiteX6" fmla="*/ 50800 w 79375"/>
                <a:gd name="connsiteY6" fmla="*/ 0 h 2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9375" h="244475">
                  <a:moveTo>
                    <a:pt x="50800" y="0"/>
                  </a:moveTo>
                  <a:lnTo>
                    <a:pt x="79375" y="31750"/>
                  </a:lnTo>
                  <a:lnTo>
                    <a:pt x="69850" y="219075"/>
                  </a:lnTo>
                  <a:lnTo>
                    <a:pt x="19050" y="244475"/>
                  </a:lnTo>
                  <a:lnTo>
                    <a:pt x="0" y="222250"/>
                  </a:lnTo>
                  <a:lnTo>
                    <a:pt x="15875" y="41275"/>
                  </a:lnTo>
                  <a:lnTo>
                    <a:pt x="50800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" name="Forme libre 17"/>
            <p:cNvSpPr/>
            <p:nvPr/>
          </p:nvSpPr>
          <p:spPr>
            <a:xfrm>
              <a:off x="4292601" y="1403350"/>
              <a:ext cx="225425" cy="50800"/>
            </a:xfrm>
            <a:custGeom>
              <a:avLst/>
              <a:gdLst>
                <a:gd name="connsiteX0" fmla="*/ 0 w 225425"/>
                <a:gd name="connsiteY0" fmla="*/ 6350 h 50800"/>
                <a:gd name="connsiteX1" fmla="*/ 0 w 225425"/>
                <a:gd name="connsiteY1" fmla="*/ 6350 h 50800"/>
                <a:gd name="connsiteX2" fmla="*/ 225425 w 225425"/>
                <a:gd name="connsiteY2" fmla="*/ 0 h 50800"/>
                <a:gd name="connsiteX3" fmla="*/ 184150 w 225425"/>
                <a:gd name="connsiteY3" fmla="*/ 50800 h 50800"/>
                <a:gd name="connsiteX4" fmla="*/ 41275 w 225425"/>
                <a:gd name="connsiteY4" fmla="*/ 50800 h 50800"/>
                <a:gd name="connsiteX5" fmla="*/ 0 w 225425"/>
                <a:gd name="connsiteY5" fmla="*/ 6350 h 50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5425" h="50800">
                  <a:moveTo>
                    <a:pt x="0" y="6350"/>
                  </a:moveTo>
                  <a:lnTo>
                    <a:pt x="0" y="6350"/>
                  </a:lnTo>
                  <a:lnTo>
                    <a:pt x="225425" y="0"/>
                  </a:lnTo>
                  <a:lnTo>
                    <a:pt x="184150" y="50800"/>
                  </a:lnTo>
                  <a:lnTo>
                    <a:pt x="41275" y="50800"/>
                  </a:lnTo>
                  <a:lnTo>
                    <a:pt x="0" y="635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" name="Forme libre 18"/>
            <p:cNvSpPr/>
            <p:nvPr/>
          </p:nvSpPr>
          <p:spPr>
            <a:xfrm>
              <a:off x="4479927" y="1416050"/>
              <a:ext cx="82550" cy="244475"/>
            </a:xfrm>
            <a:custGeom>
              <a:avLst/>
              <a:gdLst>
                <a:gd name="connsiteX0" fmla="*/ 50800 w 79375"/>
                <a:gd name="connsiteY0" fmla="*/ 0 h 244475"/>
                <a:gd name="connsiteX1" fmla="*/ 79375 w 79375"/>
                <a:gd name="connsiteY1" fmla="*/ 31750 h 244475"/>
                <a:gd name="connsiteX2" fmla="*/ 69850 w 79375"/>
                <a:gd name="connsiteY2" fmla="*/ 219075 h 244475"/>
                <a:gd name="connsiteX3" fmla="*/ 19050 w 79375"/>
                <a:gd name="connsiteY3" fmla="*/ 244475 h 244475"/>
                <a:gd name="connsiteX4" fmla="*/ 0 w 79375"/>
                <a:gd name="connsiteY4" fmla="*/ 222250 h 244475"/>
                <a:gd name="connsiteX5" fmla="*/ 15875 w 79375"/>
                <a:gd name="connsiteY5" fmla="*/ 41275 h 244475"/>
                <a:gd name="connsiteX6" fmla="*/ 50800 w 79375"/>
                <a:gd name="connsiteY6" fmla="*/ 0 h 2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9375" h="244475">
                  <a:moveTo>
                    <a:pt x="50800" y="0"/>
                  </a:moveTo>
                  <a:lnTo>
                    <a:pt x="79375" y="31750"/>
                  </a:lnTo>
                  <a:lnTo>
                    <a:pt x="69850" y="219075"/>
                  </a:lnTo>
                  <a:lnTo>
                    <a:pt x="19050" y="244475"/>
                  </a:lnTo>
                  <a:lnTo>
                    <a:pt x="0" y="222250"/>
                  </a:lnTo>
                  <a:lnTo>
                    <a:pt x="15875" y="41275"/>
                  </a:lnTo>
                  <a:lnTo>
                    <a:pt x="50800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0" name="Forme libre 19"/>
            <p:cNvSpPr/>
            <p:nvPr/>
          </p:nvSpPr>
          <p:spPr>
            <a:xfrm>
              <a:off x="4448176" y="1689102"/>
              <a:ext cx="82550" cy="244475"/>
            </a:xfrm>
            <a:custGeom>
              <a:avLst/>
              <a:gdLst>
                <a:gd name="connsiteX0" fmla="*/ 50800 w 79375"/>
                <a:gd name="connsiteY0" fmla="*/ 0 h 244475"/>
                <a:gd name="connsiteX1" fmla="*/ 79375 w 79375"/>
                <a:gd name="connsiteY1" fmla="*/ 31750 h 244475"/>
                <a:gd name="connsiteX2" fmla="*/ 69850 w 79375"/>
                <a:gd name="connsiteY2" fmla="*/ 219075 h 244475"/>
                <a:gd name="connsiteX3" fmla="*/ 19050 w 79375"/>
                <a:gd name="connsiteY3" fmla="*/ 244475 h 244475"/>
                <a:gd name="connsiteX4" fmla="*/ 0 w 79375"/>
                <a:gd name="connsiteY4" fmla="*/ 222250 h 244475"/>
                <a:gd name="connsiteX5" fmla="*/ 15875 w 79375"/>
                <a:gd name="connsiteY5" fmla="*/ 41275 h 244475"/>
                <a:gd name="connsiteX6" fmla="*/ 50800 w 79375"/>
                <a:gd name="connsiteY6" fmla="*/ 0 h 2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9375" h="244475">
                  <a:moveTo>
                    <a:pt x="50800" y="0"/>
                  </a:moveTo>
                  <a:lnTo>
                    <a:pt x="79375" y="31750"/>
                  </a:lnTo>
                  <a:lnTo>
                    <a:pt x="69850" y="219075"/>
                  </a:lnTo>
                  <a:lnTo>
                    <a:pt x="19050" y="244475"/>
                  </a:lnTo>
                  <a:lnTo>
                    <a:pt x="0" y="222250"/>
                  </a:lnTo>
                  <a:lnTo>
                    <a:pt x="15875" y="41275"/>
                  </a:lnTo>
                  <a:lnTo>
                    <a:pt x="50800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" name="ZoneTexte 20"/>
            <p:cNvSpPr txBox="1"/>
            <p:nvPr/>
          </p:nvSpPr>
          <p:spPr>
            <a:xfrm>
              <a:off x="3746723" y="667070"/>
              <a:ext cx="111791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36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badi MT Condensed Light"/>
                  <a:cs typeface="Abadi MT Condensed Light"/>
                </a:rPr>
                <a:t>$4.75 </a:t>
              </a:r>
              <a:endParaRPr lang="fr-FR" sz="3600" dirty="0">
                <a:solidFill>
                  <a:schemeClr val="tx1">
                    <a:lumMod val="50000"/>
                    <a:lumOff val="50000"/>
                  </a:schemeClr>
                </a:solidFill>
                <a:latin typeface="Abadi MT Condensed Light"/>
                <a:cs typeface="Abadi MT Condensed Light"/>
              </a:endParaRPr>
            </a:p>
          </p:txBody>
        </p:sp>
        <p:sp>
          <p:nvSpPr>
            <p:cNvPr id="22" name="ZoneTexte 21"/>
            <p:cNvSpPr txBox="1"/>
            <p:nvPr/>
          </p:nvSpPr>
          <p:spPr>
            <a:xfrm>
              <a:off x="865976" y="675987"/>
              <a:ext cx="522298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3200" dirty="0" smtClean="0">
                  <a:solidFill>
                    <a:srgbClr val="7F7F7F"/>
                  </a:solidFill>
                  <a:latin typeface="Abadi MT Condensed Light"/>
                  <a:cs typeface="Abadi MT Condensed Light"/>
                </a:rPr>
                <a:t>ST</a:t>
              </a:r>
              <a:endParaRPr lang="fr-FR" sz="3200" dirty="0">
                <a:solidFill>
                  <a:srgbClr val="7F7F7F"/>
                </a:solidFill>
                <a:latin typeface="Abadi MT Condensed Light"/>
                <a:cs typeface="Abadi MT Condensed Light"/>
              </a:endParaRPr>
            </a:p>
          </p:txBody>
        </p:sp>
        <p:sp>
          <p:nvSpPr>
            <p:cNvPr id="23" name="Ellipse 22"/>
            <p:cNvSpPr/>
            <p:nvPr/>
          </p:nvSpPr>
          <p:spPr>
            <a:xfrm>
              <a:off x="4127500" y="1911350"/>
              <a:ext cx="63500" cy="66675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4" name="Forme libre 23"/>
            <p:cNvSpPr/>
            <p:nvPr/>
          </p:nvSpPr>
          <p:spPr>
            <a:xfrm>
              <a:off x="4702176" y="1403352"/>
              <a:ext cx="225425" cy="50800"/>
            </a:xfrm>
            <a:custGeom>
              <a:avLst/>
              <a:gdLst>
                <a:gd name="connsiteX0" fmla="*/ 0 w 225425"/>
                <a:gd name="connsiteY0" fmla="*/ 6350 h 50800"/>
                <a:gd name="connsiteX1" fmla="*/ 0 w 225425"/>
                <a:gd name="connsiteY1" fmla="*/ 6350 h 50800"/>
                <a:gd name="connsiteX2" fmla="*/ 225425 w 225425"/>
                <a:gd name="connsiteY2" fmla="*/ 0 h 50800"/>
                <a:gd name="connsiteX3" fmla="*/ 184150 w 225425"/>
                <a:gd name="connsiteY3" fmla="*/ 50800 h 50800"/>
                <a:gd name="connsiteX4" fmla="*/ 41275 w 225425"/>
                <a:gd name="connsiteY4" fmla="*/ 50800 h 50800"/>
                <a:gd name="connsiteX5" fmla="*/ 0 w 225425"/>
                <a:gd name="connsiteY5" fmla="*/ 6350 h 50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5425" h="50800">
                  <a:moveTo>
                    <a:pt x="0" y="6350"/>
                  </a:moveTo>
                  <a:lnTo>
                    <a:pt x="0" y="6350"/>
                  </a:lnTo>
                  <a:lnTo>
                    <a:pt x="225425" y="0"/>
                  </a:lnTo>
                  <a:lnTo>
                    <a:pt x="184150" y="50800"/>
                  </a:lnTo>
                  <a:lnTo>
                    <a:pt x="41275" y="50800"/>
                  </a:lnTo>
                  <a:lnTo>
                    <a:pt x="0" y="635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5" name="Forme libre 24"/>
            <p:cNvSpPr/>
            <p:nvPr/>
          </p:nvSpPr>
          <p:spPr>
            <a:xfrm rot="576256" flipV="1">
              <a:off x="4645025" y="1429930"/>
              <a:ext cx="82550" cy="244475"/>
            </a:xfrm>
            <a:custGeom>
              <a:avLst/>
              <a:gdLst>
                <a:gd name="connsiteX0" fmla="*/ 50800 w 79375"/>
                <a:gd name="connsiteY0" fmla="*/ 0 h 244475"/>
                <a:gd name="connsiteX1" fmla="*/ 79375 w 79375"/>
                <a:gd name="connsiteY1" fmla="*/ 31750 h 244475"/>
                <a:gd name="connsiteX2" fmla="*/ 69850 w 79375"/>
                <a:gd name="connsiteY2" fmla="*/ 219075 h 244475"/>
                <a:gd name="connsiteX3" fmla="*/ 19050 w 79375"/>
                <a:gd name="connsiteY3" fmla="*/ 244475 h 244475"/>
                <a:gd name="connsiteX4" fmla="*/ 0 w 79375"/>
                <a:gd name="connsiteY4" fmla="*/ 222250 h 244475"/>
                <a:gd name="connsiteX5" fmla="*/ 15875 w 79375"/>
                <a:gd name="connsiteY5" fmla="*/ 41275 h 244475"/>
                <a:gd name="connsiteX6" fmla="*/ 50800 w 79375"/>
                <a:gd name="connsiteY6" fmla="*/ 0 h 2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9375" h="244475">
                  <a:moveTo>
                    <a:pt x="50800" y="0"/>
                  </a:moveTo>
                  <a:lnTo>
                    <a:pt x="79375" y="31750"/>
                  </a:lnTo>
                  <a:lnTo>
                    <a:pt x="69850" y="219075"/>
                  </a:lnTo>
                  <a:lnTo>
                    <a:pt x="19050" y="244475"/>
                  </a:lnTo>
                  <a:lnTo>
                    <a:pt x="0" y="222250"/>
                  </a:lnTo>
                  <a:lnTo>
                    <a:pt x="15875" y="41275"/>
                  </a:lnTo>
                  <a:lnTo>
                    <a:pt x="50800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6" name="Forme libre 25"/>
            <p:cNvSpPr/>
            <p:nvPr/>
          </p:nvSpPr>
          <p:spPr>
            <a:xfrm>
              <a:off x="4857751" y="1689104"/>
              <a:ext cx="82550" cy="244475"/>
            </a:xfrm>
            <a:custGeom>
              <a:avLst/>
              <a:gdLst>
                <a:gd name="connsiteX0" fmla="*/ 50800 w 79375"/>
                <a:gd name="connsiteY0" fmla="*/ 0 h 244475"/>
                <a:gd name="connsiteX1" fmla="*/ 79375 w 79375"/>
                <a:gd name="connsiteY1" fmla="*/ 31750 h 244475"/>
                <a:gd name="connsiteX2" fmla="*/ 69850 w 79375"/>
                <a:gd name="connsiteY2" fmla="*/ 219075 h 244475"/>
                <a:gd name="connsiteX3" fmla="*/ 19050 w 79375"/>
                <a:gd name="connsiteY3" fmla="*/ 244475 h 244475"/>
                <a:gd name="connsiteX4" fmla="*/ 0 w 79375"/>
                <a:gd name="connsiteY4" fmla="*/ 222250 h 244475"/>
                <a:gd name="connsiteX5" fmla="*/ 15875 w 79375"/>
                <a:gd name="connsiteY5" fmla="*/ 41275 h 244475"/>
                <a:gd name="connsiteX6" fmla="*/ 50800 w 79375"/>
                <a:gd name="connsiteY6" fmla="*/ 0 h 2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9375" h="244475">
                  <a:moveTo>
                    <a:pt x="50800" y="0"/>
                  </a:moveTo>
                  <a:lnTo>
                    <a:pt x="79375" y="31750"/>
                  </a:lnTo>
                  <a:lnTo>
                    <a:pt x="69850" y="219075"/>
                  </a:lnTo>
                  <a:lnTo>
                    <a:pt x="19050" y="244475"/>
                  </a:lnTo>
                  <a:lnTo>
                    <a:pt x="0" y="222250"/>
                  </a:lnTo>
                  <a:lnTo>
                    <a:pt x="15875" y="41275"/>
                  </a:lnTo>
                  <a:lnTo>
                    <a:pt x="50800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7" name="Forme libre 26"/>
            <p:cNvSpPr/>
            <p:nvPr/>
          </p:nvSpPr>
          <p:spPr>
            <a:xfrm>
              <a:off x="4657726" y="1905002"/>
              <a:ext cx="206375" cy="50800"/>
            </a:xfrm>
            <a:custGeom>
              <a:avLst/>
              <a:gdLst>
                <a:gd name="connsiteX0" fmla="*/ 50800 w 206375"/>
                <a:gd name="connsiteY0" fmla="*/ 0 h 50800"/>
                <a:gd name="connsiteX1" fmla="*/ 177800 w 206375"/>
                <a:gd name="connsiteY1" fmla="*/ 0 h 50800"/>
                <a:gd name="connsiteX2" fmla="*/ 206375 w 206375"/>
                <a:gd name="connsiteY2" fmla="*/ 34925 h 50800"/>
                <a:gd name="connsiteX3" fmla="*/ 190500 w 206375"/>
                <a:gd name="connsiteY3" fmla="*/ 47625 h 50800"/>
                <a:gd name="connsiteX4" fmla="*/ 15875 w 206375"/>
                <a:gd name="connsiteY4" fmla="*/ 50800 h 50800"/>
                <a:gd name="connsiteX5" fmla="*/ 0 w 206375"/>
                <a:gd name="connsiteY5" fmla="*/ 28575 h 50800"/>
                <a:gd name="connsiteX6" fmla="*/ 50800 w 206375"/>
                <a:gd name="connsiteY6" fmla="*/ 0 h 50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6375" h="50800">
                  <a:moveTo>
                    <a:pt x="50800" y="0"/>
                  </a:moveTo>
                  <a:lnTo>
                    <a:pt x="177800" y="0"/>
                  </a:lnTo>
                  <a:lnTo>
                    <a:pt x="206375" y="34925"/>
                  </a:lnTo>
                  <a:lnTo>
                    <a:pt x="190500" y="47625"/>
                  </a:lnTo>
                  <a:lnTo>
                    <a:pt x="15875" y="50800"/>
                  </a:lnTo>
                  <a:lnTo>
                    <a:pt x="0" y="28575"/>
                  </a:lnTo>
                  <a:lnTo>
                    <a:pt x="50800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8" name="Forme libre 27"/>
            <p:cNvSpPr/>
            <p:nvPr/>
          </p:nvSpPr>
          <p:spPr>
            <a:xfrm>
              <a:off x="4702176" y="1647825"/>
              <a:ext cx="196850" cy="60325"/>
            </a:xfrm>
            <a:custGeom>
              <a:avLst/>
              <a:gdLst>
                <a:gd name="connsiteX0" fmla="*/ 25400 w 196850"/>
                <a:gd name="connsiteY0" fmla="*/ 60325 h 60325"/>
                <a:gd name="connsiteX1" fmla="*/ 0 w 196850"/>
                <a:gd name="connsiteY1" fmla="*/ 31750 h 60325"/>
                <a:gd name="connsiteX2" fmla="*/ 31750 w 196850"/>
                <a:gd name="connsiteY2" fmla="*/ 3175 h 60325"/>
                <a:gd name="connsiteX3" fmla="*/ 165100 w 196850"/>
                <a:gd name="connsiteY3" fmla="*/ 0 h 60325"/>
                <a:gd name="connsiteX4" fmla="*/ 196850 w 196850"/>
                <a:gd name="connsiteY4" fmla="*/ 31750 h 60325"/>
                <a:gd name="connsiteX5" fmla="*/ 165100 w 196850"/>
                <a:gd name="connsiteY5" fmla="*/ 60325 h 60325"/>
                <a:gd name="connsiteX6" fmla="*/ 25400 w 196850"/>
                <a:gd name="connsiteY6" fmla="*/ 60325 h 60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6850" h="60325">
                  <a:moveTo>
                    <a:pt x="25400" y="60325"/>
                  </a:moveTo>
                  <a:lnTo>
                    <a:pt x="0" y="31750"/>
                  </a:lnTo>
                  <a:lnTo>
                    <a:pt x="31750" y="3175"/>
                  </a:lnTo>
                  <a:lnTo>
                    <a:pt x="165100" y="0"/>
                  </a:lnTo>
                  <a:lnTo>
                    <a:pt x="196850" y="31750"/>
                  </a:lnTo>
                  <a:lnTo>
                    <a:pt x="165100" y="60325"/>
                  </a:lnTo>
                  <a:lnTo>
                    <a:pt x="25400" y="60325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29" name="Image 2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727"/>
          <a:stretch/>
        </p:blipFill>
        <p:spPr>
          <a:xfrm>
            <a:off x="7110258" y="4383394"/>
            <a:ext cx="1870785" cy="5303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38200" y="2286001"/>
            <a:ext cx="1447800" cy="381000"/>
          </a:xfrm>
          <a:prstGeom prst="rect">
            <a:avLst/>
          </a:prstGeom>
          <a:solidFill>
            <a:srgbClr val="9F7B6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F11BF-A548-CF4B-9698-622A874ADE88}" type="slidenum">
              <a:rPr lang="fr-FR" smtClean="0">
                <a:solidFill>
                  <a:srgbClr val="FFFFFF"/>
                </a:solidFill>
              </a:rPr>
              <a:pPr/>
              <a:t>13</a:t>
            </a:fld>
            <a:endParaRPr lang="fr-FR">
              <a:solidFill>
                <a:srgbClr val="FFFFFF"/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7115881" y="119224"/>
            <a:ext cx="201850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dirty="0" smtClean="0">
                <a:solidFill>
                  <a:schemeClr val="bg1"/>
                </a:solidFill>
                <a:latin typeface="Century Gothic"/>
                <a:cs typeface="Century Gothic"/>
              </a:rPr>
              <a:t>ARJAN </a:t>
            </a:r>
            <a:r>
              <a:rPr lang="ro-RO" sz="1000" dirty="0" smtClean="0">
                <a:solidFill>
                  <a:schemeClr val="bg1"/>
                </a:solidFill>
                <a:latin typeface="Century Gothic"/>
                <a:cs typeface="Century Gothic"/>
              </a:rPr>
              <a:t>1.1 - </a:t>
            </a:r>
            <a:r>
              <a:rPr lang="fr-FR" sz="1000" dirty="0" smtClean="0">
                <a:solidFill>
                  <a:schemeClr val="bg1"/>
                </a:solidFill>
                <a:latin typeface="Century Gothic"/>
                <a:cs typeface="Century Gothic"/>
              </a:rPr>
              <a:t> </a:t>
            </a:r>
            <a:r>
              <a:rPr lang="fr-FR" sz="1000" dirty="0" err="1" smtClean="0">
                <a:solidFill>
                  <a:schemeClr val="bg1"/>
                </a:solidFill>
                <a:latin typeface="Century Gothic"/>
                <a:cs typeface="Century Gothic"/>
              </a:rPr>
              <a:t>Sê</a:t>
            </a:r>
            <a:r>
              <a:rPr lang="fr-FR" sz="1000" dirty="0" smtClean="0">
                <a:solidFill>
                  <a:schemeClr val="bg1"/>
                </a:solidFill>
                <a:latin typeface="Century Gothic"/>
                <a:cs typeface="Century Gothic"/>
              </a:rPr>
              <a:t>  tu  </a:t>
            </a:r>
            <a:r>
              <a:rPr lang="fr-FR" sz="1000" dirty="0" err="1" smtClean="0">
                <a:solidFill>
                  <a:schemeClr val="bg1"/>
                </a:solidFill>
                <a:latin typeface="Century Gothic"/>
                <a:cs typeface="Century Gothic"/>
              </a:rPr>
              <a:t>péyé</a:t>
            </a:r>
            <a:r>
              <a:rPr lang="fr-FR" sz="1000" dirty="0" smtClean="0">
                <a:solidFill>
                  <a:schemeClr val="bg1"/>
                </a:solidFill>
                <a:latin typeface="Century Gothic"/>
                <a:cs typeface="Century Gothic"/>
              </a:rPr>
              <a:t> </a:t>
            </a:r>
            <a:r>
              <a:rPr lang="fr-FR" sz="1000" dirty="0" smtClean="0">
                <a:solidFill>
                  <a:schemeClr val="bg1"/>
                </a:solidFill>
              </a:rPr>
              <a:t>? (</a:t>
            </a:r>
            <a:r>
              <a:rPr lang="fr-FR" sz="1000" dirty="0" err="1" smtClean="0">
                <a:solidFill>
                  <a:schemeClr val="bg1"/>
                </a:solidFill>
              </a:rPr>
              <a:t>Sc</a:t>
            </a:r>
            <a:r>
              <a:rPr lang="fr-FR" sz="1000" dirty="0" smtClean="0">
                <a:solidFill>
                  <a:schemeClr val="bg1"/>
                </a:solidFill>
              </a:rPr>
              <a:t>)</a:t>
            </a:r>
            <a:endParaRPr lang="fr-FR" sz="1000" dirty="0">
              <a:solidFill>
                <a:schemeClr val="bg1"/>
              </a:solidFill>
            </a:endParaRPr>
          </a:p>
        </p:txBody>
      </p:sp>
      <p:grpSp>
        <p:nvGrpSpPr>
          <p:cNvPr id="9" name="Grouper 8"/>
          <p:cNvGrpSpPr/>
          <p:nvPr/>
        </p:nvGrpSpPr>
        <p:grpSpPr>
          <a:xfrm>
            <a:off x="838200" y="667070"/>
            <a:ext cx="4324920" cy="1485774"/>
            <a:chOff x="838200" y="667070"/>
            <a:chExt cx="4324920" cy="1485774"/>
          </a:xfrm>
        </p:grpSpPr>
        <p:sp>
          <p:nvSpPr>
            <p:cNvPr id="12" name="Forme libre 11"/>
            <p:cNvSpPr/>
            <p:nvPr/>
          </p:nvSpPr>
          <p:spPr>
            <a:xfrm>
              <a:off x="4057650" y="1416050"/>
              <a:ext cx="85725" cy="250825"/>
            </a:xfrm>
            <a:custGeom>
              <a:avLst/>
              <a:gdLst>
                <a:gd name="connsiteX0" fmla="*/ 57150 w 85725"/>
                <a:gd name="connsiteY0" fmla="*/ 0 h 250825"/>
                <a:gd name="connsiteX1" fmla="*/ 85725 w 85725"/>
                <a:gd name="connsiteY1" fmla="*/ 31750 h 250825"/>
                <a:gd name="connsiteX2" fmla="*/ 69850 w 85725"/>
                <a:gd name="connsiteY2" fmla="*/ 222250 h 250825"/>
                <a:gd name="connsiteX3" fmla="*/ 22225 w 85725"/>
                <a:gd name="connsiteY3" fmla="*/ 250825 h 250825"/>
                <a:gd name="connsiteX4" fmla="*/ 0 w 85725"/>
                <a:gd name="connsiteY4" fmla="*/ 222250 h 250825"/>
                <a:gd name="connsiteX5" fmla="*/ 12700 w 85725"/>
                <a:gd name="connsiteY5" fmla="*/ 44450 h 250825"/>
                <a:gd name="connsiteX6" fmla="*/ 57150 w 85725"/>
                <a:gd name="connsiteY6" fmla="*/ 0 h 250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5725" h="250825">
                  <a:moveTo>
                    <a:pt x="57150" y="0"/>
                  </a:moveTo>
                  <a:lnTo>
                    <a:pt x="85725" y="31750"/>
                  </a:lnTo>
                  <a:lnTo>
                    <a:pt x="69850" y="222250"/>
                  </a:lnTo>
                  <a:lnTo>
                    <a:pt x="22225" y="250825"/>
                  </a:lnTo>
                  <a:lnTo>
                    <a:pt x="0" y="222250"/>
                  </a:lnTo>
                  <a:lnTo>
                    <a:pt x="12700" y="44450"/>
                  </a:lnTo>
                  <a:lnTo>
                    <a:pt x="57150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31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838200" y="712020"/>
              <a:ext cx="4324920" cy="14408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" name="Forme libre 13"/>
            <p:cNvSpPr/>
            <p:nvPr/>
          </p:nvSpPr>
          <p:spPr>
            <a:xfrm>
              <a:off x="3873500" y="1403350"/>
              <a:ext cx="225425" cy="50800"/>
            </a:xfrm>
            <a:custGeom>
              <a:avLst/>
              <a:gdLst>
                <a:gd name="connsiteX0" fmla="*/ 0 w 225425"/>
                <a:gd name="connsiteY0" fmla="*/ 6350 h 50800"/>
                <a:gd name="connsiteX1" fmla="*/ 0 w 225425"/>
                <a:gd name="connsiteY1" fmla="*/ 6350 h 50800"/>
                <a:gd name="connsiteX2" fmla="*/ 225425 w 225425"/>
                <a:gd name="connsiteY2" fmla="*/ 0 h 50800"/>
                <a:gd name="connsiteX3" fmla="*/ 184150 w 225425"/>
                <a:gd name="connsiteY3" fmla="*/ 50800 h 50800"/>
                <a:gd name="connsiteX4" fmla="*/ 41275 w 225425"/>
                <a:gd name="connsiteY4" fmla="*/ 50800 h 50800"/>
                <a:gd name="connsiteX5" fmla="*/ 0 w 225425"/>
                <a:gd name="connsiteY5" fmla="*/ 6350 h 50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5425" h="50800">
                  <a:moveTo>
                    <a:pt x="0" y="6350"/>
                  </a:moveTo>
                  <a:lnTo>
                    <a:pt x="0" y="6350"/>
                  </a:lnTo>
                  <a:lnTo>
                    <a:pt x="225425" y="0"/>
                  </a:lnTo>
                  <a:lnTo>
                    <a:pt x="184150" y="50800"/>
                  </a:lnTo>
                  <a:lnTo>
                    <a:pt x="41275" y="50800"/>
                  </a:lnTo>
                  <a:lnTo>
                    <a:pt x="0" y="635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" name="Forme libre 14"/>
            <p:cNvSpPr/>
            <p:nvPr/>
          </p:nvSpPr>
          <p:spPr>
            <a:xfrm>
              <a:off x="3870325" y="1647825"/>
              <a:ext cx="196850" cy="60325"/>
            </a:xfrm>
            <a:custGeom>
              <a:avLst/>
              <a:gdLst>
                <a:gd name="connsiteX0" fmla="*/ 25400 w 196850"/>
                <a:gd name="connsiteY0" fmla="*/ 60325 h 60325"/>
                <a:gd name="connsiteX1" fmla="*/ 0 w 196850"/>
                <a:gd name="connsiteY1" fmla="*/ 31750 h 60325"/>
                <a:gd name="connsiteX2" fmla="*/ 31750 w 196850"/>
                <a:gd name="connsiteY2" fmla="*/ 3175 h 60325"/>
                <a:gd name="connsiteX3" fmla="*/ 165100 w 196850"/>
                <a:gd name="connsiteY3" fmla="*/ 0 h 60325"/>
                <a:gd name="connsiteX4" fmla="*/ 196850 w 196850"/>
                <a:gd name="connsiteY4" fmla="*/ 31750 h 60325"/>
                <a:gd name="connsiteX5" fmla="*/ 165100 w 196850"/>
                <a:gd name="connsiteY5" fmla="*/ 60325 h 60325"/>
                <a:gd name="connsiteX6" fmla="*/ 25400 w 196850"/>
                <a:gd name="connsiteY6" fmla="*/ 60325 h 60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6850" h="60325">
                  <a:moveTo>
                    <a:pt x="25400" y="60325"/>
                  </a:moveTo>
                  <a:lnTo>
                    <a:pt x="0" y="31750"/>
                  </a:lnTo>
                  <a:lnTo>
                    <a:pt x="31750" y="3175"/>
                  </a:lnTo>
                  <a:lnTo>
                    <a:pt x="165100" y="0"/>
                  </a:lnTo>
                  <a:lnTo>
                    <a:pt x="196850" y="31750"/>
                  </a:lnTo>
                  <a:lnTo>
                    <a:pt x="165100" y="60325"/>
                  </a:lnTo>
                  <a:lnTo>
                    <a:pt x="25400" y="60325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" name="Forme libre 15"/>
            <p:cNvSpPr/>
            <p:nvPr/>
          </p:nvSpPr>
          <p:spPr>
            <a:xfrm rot="576256" flipV="1">
              <a:off x="3816349" y="1429928"/>
              <a:ext cx="82550" cy="244475"/>
            </a:xfrm>
            <a:custGeom>
              <a:avLst/>
              <a:gdLst>
                <a:gd name="connsiteX0" fmla="*/ 50800 w 79375"/>
                <a:gd name="connsiteY0" fmla="*/ 0 h 244475"/>
                <a:gd name="connsiteX1" fmla="*/ 79375 w 79375"/>
                <a:gd name="connsiteY1" fmla="*/ 31750 h 244475"/>
                <a:gd name="connsiteX2" fmla="*/ 69850 w 79375"/>
                <a:gd name="connsiteY2" fmla="*/ 219075 h 244475"/>
                <a:gd name="connsiteX3" fmla="*/ 19050 w 79375"/>
                <a:gd name="connsiteY3" fmla="*/ 244475 h 244475"/>
                <a:gd name="connsiteX4" fmla="*/ 0 w 79375"/>
                <a:gd name="connsiteY4" fmla="*/ 222250 h 244475"/>
                <a:gd name="connsiteX5" fmla="*/ 15875 w 79375"/>
                <a:gd name="connsiteY5" fmla="*/ 41275 h 244475"/>
                <a:gd name="connsiteX6" fmla="*/ 50800 w 79375"/>
                <a:gd name="connsiteY6" fmla="*/ 0 h 2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9375" h="244475">
                  <a:moveTo>
                    <a:pt x="50800" y="0"/>
                  </a:moveTo>
                  <a:lnTo>
                    <a:pt x="79375" y="31750"/>
                  </a:lnTo>
                  <a:lnTo>
                    <a:pt x="69850" y="219075"/>
                  </a:lnTo>
                  <a:lnTo>
                    <a:pt x="19050" y="244475"/>
                  </a:lnTo>
                  <a:lnTo>
                    <a:pt x="0" y="222250"/>
                  </a:lnTo>
                  <a:lnTo>
                    <a:pt x="15875" y="41275"/>
                  </a:lnTo>
                  <a:lnTo>
                    <a:pt x="50800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" name="Forme libre 16"/>
            <p:cNvSpPr/>
            <p:nvPr/>
          </p:nvSpPr>
          <p:spPr>
            <a:xfrm>
              <a:off x="4029075" y="1689102"/>
              <a:ext cx="82550" cy="244475"/>
            </a:xfrm>
            <a:custGeom>
              <a:avLst/>
              <a:gdLst>
                <a:gd name="connsiteX0" fmla="*/ 50800 w 79375"/>
                <a:gd name="connsiteY0" fmla="*/ 0 h 244475"/>
                <a:gd name="connsiteX1" fmla="*/ 79375 w 79375"/>
                <a:gd name="connsiteY1" fmla="*/ 31750 h 244475"/>
                <a:gd name="connsiteX2" fmla="*/ 69850 w 79375"/>
                <a:gd name="connsiteY2" fmla="*/ 219075 h 244475"/>
                <a:gd name="connsiteX3" fmla="*/ 19050 w 79375"/>
                <a:gd name="connsiteY3" fmla="*/ 244475 h 244475"/>
                <a:gd name="connsiteX4" fmla="*/ 0 w 79375"/>
                <a:gd name="connsiteY4" fmla="*/ 222250 h 244475"/>
                <a:gd name="connsiteX5" fmla="*/ 15875 w 79375"/>
                <a:gd name="connsiteY5" fmla="*/ 41275 h 244475"/>
                <a:gd name="connsiteX6" fmla="*/ 50800 w 79375"/>
                <a:gd name="connsiteY6" fmla="*/ 0 h 2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9375" h="244475">
                  <a:moveTo>
                    <a:pt x="50800" y="0"/>
                  </a:moveTo>
                  <a:lnTo>
                    <a:pt x="79375" y="31750"/>
                  </a:lnTo>
                  <a:lnTo>
                    <a:pt x="69850" y="219075"/>
                  </a:lnTo>
                  <a:lnTo>
                    <a:pt x="19050" y="244475"/>
                  </a:lnTo>
                  <a:lnTo>
                    <a:pt x="0" y="222250"/>
                  </a:lnTo>
                  <a:lnTo>
                    <a:pt x="15875" y="41275"/>
                  </a:lnTo>
                  <a:lnTo>
                    <a:pt x="50800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" name="Forme libre 17"/>
            <p:cNvSpPr/>
            <p:nvPr/>
          </p:nvSpPr>
          <p:spPr>
            <a:xfrm>
              <a:off x="3829050" y="1905000"/>
              <a:ext cx="206375" cy="50800"/>
            </a:xfrm>
            <a:custGeom>
              <a:avLst/>
              <a:gdLst>
                <a:gd name="connsiteX0" fmla="*/ 50800 w 206375"/>
                <a:gd name="connsiteY0" fmla="*/ 0 h 50800"/>
                <a:gd name="connsiteX1" fmla="*/ 177800 w 206375"/>
                <a:gd name="connsiteY1" fmla="*/ 0 h 50800"/>
                <a:gd name="connsiteX2" fmla="*/ 206375 w 206375"/>
                <a:gd name="connsiteY2" fmla="*/ 34925 h 50800"/>
                <a:gd name="connsiteX3" fmla="*/ 190500 w 206375"/>
                <a:gd name="connsiteY3" fmla="*/ 47625 h 50800"/>
                <a:gd name="connsiteX4" fmla="*/ 15875 w 206375"/>
                <a:gd name="connsiteY4" fmla="*/ 50800 h 50800"/>
                <a:gd name="connsiteX5" fmla="*/ 0 w 206375"/>
                <a:gd name="connsiteY5" fmla="*/ 28575 h 50800"/>
                <a:gd name="connsiteX6" fmla="*/ 50800 w 206375"/>
                <a:gd name="connsiteY6" fmla="*/ 0 h 50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6375" h="50800">
                  <a:moveTo>
                    <a:pt x="50800" y="0"/>
                  </a:moveTo>
                  <a:lnTo>
                    <a:pt x="177800" y="0"/>
                  </a:lnTo>
                  <a:lnTo>
                    <a:pt x="206375" y="34925"/>
                  </a:lnTo>
                  <a:lnTo>
                    <a:pt x="190500" y="47625"/>
                  </a:lnTo>
                  <a:lnTo>
                    <a:pt x="15875" y="50800"/>
                  </a:lnTo>
                  <a:lnTo>
                    <a:pt x="0" y="28575"/>
                  </a:lnTo>
                  <a:lnTo>
                    <a:pt x="50800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" name="Forme libre 18"/>
            <p:cNvSpPr/>
            <p:nvPr/>
          </p:nvSpPr>
          <p:spPr>
            <a:xfrm>
              <a:off x="4292601" y="1403350"/>
              <a:ext cx="225425" cy="50800"/>
            </a:xfrm>
            <a:custGeom>
              <a:avLst/>
              <a:gdLst>
                <a:gd name="connsiteX0" fmla="*/ 0 w 225425"/>
                <a:gd name="connsiteY0" fmla="*/ 6350 h 50800"/>
                <a:gd name="connsiteX1" fmla="*/ 0 w 225425"/>
                <a:gd name="connsiteY1" fmla="*/ 6350 h 50800"/>
                <a:gd name="connsiteX2" fmla="*/ 225425 w 225425"/>
                <a:gd name="connsiteY2" fmla="*/ 0 h 50800"/>
                <a:gd name="connsiteX3" fmla="*/ 184150 w 225425"/>
                <a:gd name="connsiteY3" fmla="*/ 50800 h 50800"/>
                <a:gd name="connsiteX4" fmla="*/ 41275 w 225425"/>
                <a:gd name="connsiteY4" fmla="*/ 50800 h 50800"/>
                <a:gd name="connsiteX5" fmla="*/ 0 w 225425"/>
                <a:gd name="connsiteY5" fmla="*/ 6350 h 50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5425" h="50800">
                  <a:moveTo>
                    <a:pt x="0" y="6350"/>
                  </a:moveTo>
                  <a:lnTo>
                    <a:pt x="0" y="6350"/>
                  </a:lnTo>
                  <a:lnTo>
                    <a:pt x="225425" y="0"/>
                  </a:lnTo>
                  <a:lnTo>
                    <a:pt x="184150" y="50800"/>
                  </a:lnTo>
                  <a:lnTo>
                    <a:pt x="41275" y="50800"/>
                  </a:lnTo>
                  <a:lnTo>
                    <a:pt x="0" y="635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0" name="Forme libre 19"/>
            <p:cNvSpPr/>
            <p:nvPr/>
          </p:nvSpPr>
          <p:spPr>
            <a:xfrm>
              <a:off x="4479927" y="1416050"/>
              <a:ext cx="82550" cy="244475"/>
            </a:xfrm>
            <a:custGeom>
              <a:avLst/>
              <a:gdLst>
                <a:gd name="connsiteX0" fmla="*/ 50800 w 79375"/>
                <a:gd name="connsiteY0" fmla="*/ 0 h 244475"/>
                <a:gd name="connsiteX1" fmla="*/ 79375 w 79375"/>
                <a:gd name="connsiteY1" fmla="*/ 31750 h 244475"/>
                <a:gd name="connsiteX2" fmla="*/ 69850 w 79375"/>
                <a:gd name="connsiteY2" fmla="*/ 219075 h 244475"/>
                <a:gd name="connsiteX3" fmla="*/ 19050 w 79375"/>
                <a:gd name="connsiteY3" fmla="*/ 244475 h 244475"/>
                <a:gd name="connsiteX4" fmla="*/ 0 w 79375"/>
                <a:gd name="connsiteY4" fmla="*/ 222250 h 244475"/>
                <a:gd name="connsiteX5" fmla="*/ 15875 w 79375"/>
                <a:gd name="connsiteY5" fmla="*/ 41275 h 244475"/>
                <a:gd name="connsiteX6" fmla="*/ 50800 w 79375"/>
                <a:gd name="connsiteY6" fmla="*/ 0 h 2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9375" h="244475">
                  <a:moveTo>
                    <a:pt x="50800" y="0"/>
                  </a:moveTo>
                  <a:lnTo>
                    <a:pt x="79375" y="31750"/>
                  </a:lnTo>
                  <a:lnTo>
                    <a:pt x="69850" y="219075"/>
                  </a:lnTo>
                  <a:lnTo>
                    <a:pt x="19050" y="244475"/>
                  </a:lnTo>
                  <a:lnTo>
                    <a:pt x="0" y="222250"/>
                  </a:lnTo>
                  <a:lnTo>
                    <a:pt x="15875" y="41275"/>
                  </a:lnTo>
                  <a:lnTo>
                    <a:pt x="50800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" name="Forme libre 20"/>
            <p:cNvSpPr/>
            <p:nvPr/>
          </p:nvSpPr>
          <p:spPr>
            <a:xfrm rot="576256" flipV="1">
              <a:off x="4235450" y="1429928"/>
              <a:ext cx="82550" cy="244475"/>
            </a:xfrm>
            <a:custGeom>
              <a:avLst/>
              <a:gdLst>
                <a:gd name="connsiteX0" fmla="*/ 50800 w 79375"/>
                <a:gd name="connsiteY0" fmla="*/ 0 h 244475"/>
                <a:gd name="connsiteX1" fmla="*/ 79375 w 79375"/>
                <a:gd name="connsiteY1" fmla="*/ 31750 h 244475"/>
                <a:gd name="connsiteX2" fmla="*/ 69850 w 79375"/>
                <a:gd name="connsiteY2" fmla="*/ 219075 h 244475"/>
                <a:gd name="connsiteX3" fmla="*/ 19050 w 79375"/>
                <a:gd name="connsiteY3" fmla="*/ 244475 h 244475"/>
                <a:gd name="connsiteX4" fmla="*/ 0 w 79375"/>
                <a:gd name="connsiteY4" fmla="*/ 222250 h 244475"/>
                <a:gd name="connsiteX5" fmla="*/ 15875 w 79375"/>
                <a:gd name="connsiteY5" fmla="*/ 41275 h 244475"/>
                <a:gd name="connsiteX6" fmla="*/ 50800 w 79375"/>
                <a:gd name="connsiteY6" fmla="*/ 0 h 2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9375" h="244475">
                  <a:moveTo>
                    <a:pt x="50800" y="0"/>
                  </a:moveTo>
                  <a:lnTo>
                    <a:pt x="79375" y="31750"/>
                  </a:lnTo>
                  <a:lnTo>
                    <a:pt x="69850" y="219075"/>
                  </a:lnTo>
                  <a:lnTo>
                    <a:pt x="19050" y="244475"/>
                  </a:lnTo>
                  <a:lnTo>
                    <a:pt x="0" y="222250"/>
                  </a:lnTo>
                  <a:lnTo>
                    <a:pt x="15875" y="41275"/>
                  </a:lnTo>
                  <a:lnTo>
                    <a:pt x="50800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2" name="Forme libre 21"/>
            <p:cNvSpPr/>
            <p:nvPr/>
          </p:nvSpPr>
          <p:spPr>
            <a:xfrm>
              <a:off x="4213226" y="1679577"/>
              <a:ext cx="82550" cy="244475"/>
            </a:xfrm>
            <a:custGeom>
              <a:avLst/>
              <a:gdLst>
                <a:gd name="connsiteX0" fmla="*/ 50800 w 79375"/>
                <a:gd name="connsiteY0" fmla="*/ 0 h 244475"/>
                <a:gd name="connsiteX1" fmla="*/ 79375 w 79375"/>
                <a:gd name="connsiteY1" fmla="*/ 31750 h 244475"/>
                <a:gd name="connsiteX2" fmla="*/ 69850 w 79375"/>
                <a:gd name="connsiteY2" fmla="*/ 219075 h 244475"/>
                <a:gd name="connsiteX3" fmla="*/ 19050 w 79375"/>
                <a:gd name="connsiteY3" fmla="*/ 244475 h 244475"/>
                <a:gd name="connsiteX4" fmla="*/ 0 w 79375"/>
                <a:gd name="connsiteY4" fmla="*/ 222250 h 244475"/>
                <a:gd name="connsiteX5" fmla="*/ 15875 w 79375"/>
                <a:gd name="connsiteY5" fmla="*/ 41275 h 244475"/>
                <a:gd name="connsiteX6" fmla="*/ 50800 w 79375"/>
                <a:gd name="connsiteY6" fmla="*/ 0 h 2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9375" h="244475">
                  <a:moveTo>
                    <a:pt x="50800" y="0"/>
                  </a:moveTo>
                  <a:lnTo>
                    <a:pt x="79375" y="31750"/>
                  </a:lnTo>
                  <a:lnTo>
                    <a:pt x="69850" y="219075"/>
                  </a:lnTo>
                  <a:lnTo>
                    <a:pt x="19050" y="244475"/>
                  </a:lnTo>
                  <a:lnTo>
                    <a:pt x="0" y="222250"/>
                  </a:lnTo>
                  <a:lnTo>
                    <a:pt x="15875" y="41275"/>
                  </a:lnTo>
                  <a:lnTo>
                    <a:pt x="50800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3" name="Forme libre 22"/>
            <p:cNvSpPr/>
            <p:nvPr/>
          </p:nvSpPr>
          <p:spPr>
            <a:xfrm>
              <a:off x="4448176" y="1689102"/>
              <a:ext cx="82550" cy="244475"/>
            </a:xfrm>
            <a:custGeom>
              <a:avLst/>
              <a:gdLst>
                <a:gd name="connsiteX0" fmla="*/ 50800 w 79375"/>
                <a:gd name="connsiteY0" fmla="*/ 0 h 244475"/>
                <a:gd name="connsiteX1" fmla="*/ 79375 w 79375"/>
                <a:gd name="connsiteY1" fmla="*/ 31750 h 244475"/>
                <a:gd name="connsiteX2" fmla="*/ 69850 w 79375"/>
                <a:gd name="connsiteY2" fmla="*/ 219075 h 244475"/>
                <a:gd name="connsiteX3" fmla="*/ 19050 w 79375"/>
                <a:gd name="connsiteY3" fmla="*/ 244475 h 244475"/>
                <a:gd name="connsiteX4" fmla="*/ 0 w 79375"/>
                <a:gd name="connsiteY4" fmla="*/ 222250 h 244475"/>
                <a:gd name="connsiteX5" fmla="*/ 15875 w 79375"/>
                <a:gd name="connsiteY5" fmla="*/ 41275 h 244475"/>
                <a:gd name="connsiteX6" fmla="*/ 50800 w 79375"/>
                <a:gd name="connsiteY6" fmla="*/ 0 h 2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9375" h="244475">
                  <a:moveTo>
                    <a:pt x="50800" y="0"/>
                  </a:moveTo>
                  <a:lnTo>
                    <a:pt x="79375" y="31750"/>
                  </a:lnTo>
                  <a:lnTo>
                    <a:pt x="69850" y="219075"/>
                  </a:lnTo>
                  <a:lnTo>
                    <a:pt x="19050" y="244475"/>
                  </a:lnTo>
                  <a:lnTo>
                    <a:pt x="0" y="222250"/>
                  </a:lnTo>
                  <a:lnTo>
                    <a:pt x="15875" y="41275"/>
                  </a:lnTo>
                  <a:lnTo>
                    <a:pt x="50800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4" name="Forme libre 23"/>
            <p:cNvSpPr/>
            <p:nvPr/>
          </p:nvSpPr>
          <p:spPr>
            <a:xfrm>
              <a:off x="4248151" y="1905000"/>
              <a:ext cx="206375" cy="50800"/>
            </a:xfrm>
            <a:custGeom>
              <a:avLst/>
              <a:gdLst>
                <a:gd name="connsiteX0" fmla="*/ 50800 w 206375"/>
                <a:gd name="connsiteY0" fmla="*/ 0 h 50800"/>
                <a:gd name="connsiteX1" fmla="*/ 177800 w 206375"/>
                <a:gd name="connsiteY1" fmla="*/ 0 h 50800"/>
                <a:gd name="connsiteX2" fmla="*/ 206375 w 206375"/>
                <a:gd name="connsiteY2" fmla="*/ 34925 h 50800"/>
                <a:gd name="connsiteX3" fmla="*/ 190500 w 206375"/>
                <a:gd name="connsiteY3" fmla="*/ 47625 h 50800"/>
                <a:gd name="connsiteX4" fmla="*/ 15875 w 206375"/>
                <a:gd name="connsiteY4" fmla="*/ 50800 h 50800"/>
                <a:gd name="connsiteX5" fmla="*/ 0 w 206375"/>
                <a:gd name="connsiteY5" fmla="*/ 28575 h 50800"/>
                <a:gd name="connsiteX6" fmla="*/ 50800 w 206375"/>
                <a:gd name="connsiteY6" fmla="*/ 0 h 50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6375" h="50800">
                  <a:moveTo>
                    <a:pt x="50800" y="0"/>
                  </a:moveTo>
                  <a:lnTo>
                    <a:pt x="177800" y="0"/>
                  </a:lnTo>
                  <a:lnTo>
                    <a:pt x="206375" y="34925"/>
                  </a:lnTo>
                  <a:lnTo>
                    <a:pt x="190500" y="47625"/>
                  </a:lnTo>
                  <a:lnTo>
                    <a:pt x="15875" y="50800"/>
                  </a:lnTo>
                  <a:lnTo>
                    <a:pt x="0" y="28575"/>
                  </a:lnTo>
                  <a:lnTo>
                    <a:pt x="50800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5" name="ZoneTexte 24"/>
            <p:cNvSpPr txBox="1"/>
            <p:nvPr/>
          </p:nvSpPr>
          <p:spPr>
            <a:xfrm>
              <a:off x="3746723" y="667070"/>
              <a:ext cx="111791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36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badi MT Condensed Light"/>
                  <a:cs typeface="Abadi MT Condensed Light"/>
                </a:rPr>
                <a:t>$5.05 </a:t>
              </a:r>
              <a:endParaRPr lang="fr-FR" sz="3600" dirty="0">
                <a:solidFill>
                  <a:schemeClr val="tx1">
                    <a:lumMod val="50000"/>
                    <a:lumOff val="50000"/>
                  </a:schemeClr>
                </a:solidFill>
                <a:latin typeface="Abadi MT Condensed Light"/>
                <a:cs typeface="Abadi MT Condensed Light"/>
              </a:endParaRPr>
            </a:p>
          </p:txBody>
        </p:sp>
        <p:sp>
          <p:nvSpPr>
            <p:cNvPr id="26" name="ZoneTexte 25"/>
            <p:cNvSpPr txBox="1"/>
            <p:nvPr/>
          </p:nvSpPr>
          <p:spPr>
            <a:xfrm>
              <a:off x="865976" y="675987"/>
              <a:ext cx="522298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3200" dirty="0" smtClean="0">
                  <a:solidFill>
                    <a:srgbClr val="7F7F7F"/>
                  </a:solidFill>
                  <a:latin typeface="Abadi MT Condensed Light"/>
                  <a:cs typeface="Abadi MT Condensed Light"/>
                </a:rPr>
                <a:t>ST</a:t>
              </a:r>
              <a:endParaRPr lang="fr-FR" sz="3200" dirty="0">
                <a:solidFill>
                  <a:srgbClr val="7F7F7F"/>
                </a:solidFill>
                <a:latin typeface="Abadi MT Condensed Light"/>
                <a:cs typeface="Abadi MT Condensed Light"/>
              </a:endParaRPr>
            </a:p>
          </p:txBody>
        </p:sp>
        <p:sp>
          <p:nvSpPr>
            <p:cNvPr id="27" name="Ellipse 26"/>
            <p:cNvSpPr/>
            <p:nvPr/>
          </p:nvSpPr>
          <p:spPr>
            <a:xfrm>
              <a:off x="4127500" y="1911350"/>
              <a:ext cx="63500" cy="66675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8" name="Forme libre 27"/>
            <p:cNvSpPr/>
            <p:nvPr/>
          </p:nvSpPr>
          <p:spPr>
            <a:xfrm>
              <a:off x="4702176" y="1403352"/>
              <a:ext cx="225425" cy="50800"/>
            </a:xfrm>
            <a:custGeom>
              <a:avLst/>
              <a:gdLst>
                <a:gd name="connsiteX0" fmla="*/ 0 w 225425"/>
                <a:gd name="connsiteY0" fmla="*/ 6350 h 50800"/>
                <a:gd name="connsiteX1" fmla="*/ 0 w 225425"/>
                <a:gd name="connsiteY1" fmla="*/ 6350 h 50800"/>
                <a:gd name="connsiteX2" fmla="*/ 225425 w 225425"/>
                <a:gd name="connsiteY2" fmla="*/ 0 h 50800"/>
                <a:gd name="connsiteX3" fmla="*/ 184150 w 225425"/>
                <a:gd name="connsiteY3" fmla="*/ 50800 h 50800"/>
                <a:gd name="connsiteX4" fmla="*/ 41275 w 225425"/>
                <a:gd name="connsiteY4" fmla="*/ 50800 h 50800"/>
                <a:gd name="connsiteX5" fmla="*/ 0 w 225425"/>
                <a:gd name="connsiteY5" fmla="*/ 6350 h 50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5425" h="50800">
                  <a:moveTo>
                    <a:pt x="0" y="6350"/>
                  </a:moveTo>
                  <a:lnTo>
                    <a:pt x="0" y="6350"/>
                  </a:lnTo>
                  <a:lnTo>
                    <a:pt x="225425" y="0"/>
                  </a:lnTo>
                  <a:lnTo>
                    <a:pt x="184150" y="50800"/>
                  </a:lnTo>
                  <a:lnTo>
                    <a:pt x="41275" y="50800"/>
                  </a:lnTo>
                  <a:lnTo>
                    <a:pt x="0" y="635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9" name="Forme libre 28"/>
            <p:cNvSpPr/>
            <p:nvPr/>
          </p:nvSpPr>
          <p:spPr>
            <a:xfrm rot="576256" flipV="1">
              <a:off x="4645025" y="1429930"/>
              <a:ext cx="82550" cy="244475"/>
            </a:xfrm>
            <a:custGeom>
              <a:avLst/>
              <a:gdLst>
                <a:gd name="connsiteX0" fmla="*/ 50800 w 79375"/>
                <a:gd name="connsiteY0" fmla="*/ 0 h 244475"/>
                <a:gd name="connsiteX1" fmla="*/ 79375 w 79375"/>
                <a:gd name="connsiteY1" fmla="*/ 31750 h 244475"/>
                <a:gd name="connsiteX2" fmla="*/ 69850 w 79375"/>
                <a:gd name="connsiteY2" fmla="*/ 219075 h 244475"/>
                <a:gd name="connsiteX3" fmla="*/ 19050 w 79375"/>
                <a:gd name="connsiteY3" fmla="*/ 244475 h 244475"/>
                <a:gd name="connsiteX4" fmla="*/ 0 w 79375"/>
                <a:gd name="connsiteY4" fmla="*/ 222250 h 244475"/>
                <a:gd name="connsiteX5" fmla="*/ 15875 w 79375"/>
                <a:gd name="connsiteY5" fmla="*/ 41275 h 244475"/>
                <a:gd name="connsiteX6" fmla="*/ 50800 w 79375"/>
                <a:gd name="connsiteY6" fmla="*/ 0 h 2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9375" h="244475">
                  <a:moveTo>
                    <a:pt x="50800" y="0"/>
                  </a:moveTo>
                  <a:lnTo>
                    <a:pt x="79375" y="31750"/>
                  </a:lnTo>
                  <a:lnTo>
                    <a:pt x="69850" y="219075"/>
                  </a:lnTo>
                  <a:lnTo>
                    <a:pt x="19050" y="244475"/>
                  </a:lnTo>
                  <a:lnTo>
                    <a:pt x="0" y="222250"/>
                  </a:lnTo>
                  <a:lnTo>
                    <a:pt x="15875" y="41275"/>
                  </a:lnTo>
                  <a:lnTo>
                    <a:pt x="50800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0" name="Forme libre 29"/>
            <p:cNvSpPr/>
            <p:nvPr/>
          </p:nvSpPr>
          <p:spPr>
            <a:xfrm>
              <a:off x="4857751" y="1689104"/>
              <a:ext cx="82550" cy="244475"/>
            </a:xfrm>
            <a:custGeom>
              <a:avLst/>
              <a:gdLst>
                <a:gd name="connsiteX0" fmla="*/ 50800 w 79375"/>
                <a:gd name="connsiteY0" fmla="*/ 0 h 244475"/>
                <a:gd name="connsiteX1" fmla="*/ 79375 w 79375"/>
                <a:gd name="connsiteY1" fmla="*/ 31750 h 244475"/>
                <a:gd name="connsiteX2" fmla="*/ 69850 w 79375"/>
                <a:gd name="connsiteY2" fmla="*/ 219075 h 244475"/>
                <a:gd name="connsiteX3" fmla="*/ 19050 w 79375"/>
                <a:gd name="connsiteY3" fmla="*/ 244475 h 244475"/>
                <a:gd name="connsiteX4" fmla="*/ 0 w 79375"/>
                <a:gd name="connsiteY4" fmla="*/ 222250 h 244475"/>
                <a:gd name="connsiteX5" fmla="*/ 15875 w 79375"/>
                <a:gd name="connsiteY5" fmla="*/ 41275 h 244475"/>
                <a:gd name="connsiteX6" fmla="*/ 50800 w 79375"/>
                <a:gd name="connsiteY6" fmla="*/ 0 h 2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9375" h="244475">
                  <a:moveTo>
                    <a:pt x="50800" y="0"/>
                  </a:moveTo>
                  <a:lnTo>
                    <a:pt x="79375" y="31750"/>
                  </a:lnTo>
                  <a:lnTo>
                    <a:pt x="69850" y="219075"/>
                  </a:lnTo>
                  <a:lnTo>
                    <a:pt x="19050" y="244475"/>
                  </a:lnTo>
                  <a:lnTo>
                    <a:pt x="0" y="222250"/>
                  </a:lnTo>
                  <a:lnTo>
                    <a:pt x="15875" y="41275"/>
                  </a:lnTo>
                  <a:lnTo>
                    <a:pt x="50800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1" name="Forme libre 30"/>
            <p:cNvSpPr/>
            <p:nvPr/>
          </p:nvSpPr>
          <p:spPr>
            <a:xfrm>
              <a:off x="4657726" y="1905002"/>
              <a:ext cx="206375" cy="50800"/>
            </a:xfrm>
            <a:custGeom>
              <a:avLst/>
              <a:gdLst>
                <a:gd name="connsiteX0" fmla="*/ 50800 w 206375"/>
                <a:gd name="connsiteY0" fmla="*/ 0 h 50800"/>
                <a:gd name="connsiteX1" fmla="*/ 177800 w 206375"/>
                <a:gd name="connsiteY1" fmla="*/ 0 h 50800"/>
                <a:gd name="connsiteX2" fmla="*/ 206375 w 206375"/>
                <a:gd name="connsiteY2" fmla="*/ 34925 h 50800"/>
                <a:gd name="connsiteX3" fmla="*/ 190500 w 206375"/>
                <a:gd name="connsiteY3" fmla="*/ 47625 h 50800"/>
                <a:gd name="connsiteX4" fmla="*/ 15875 w 206375"/>
                <a:gd name="connsiteY4" fmla="*/ 50800 h 50800"/>
                <a:gd name="connsiteX5" fmla="*/ 0 w 206375"/>
                <a:gd name="connsiteY5" fmla="*/ 28575 h 50800"/>
                <a:gd name="connsiteX6" fmla="*/ 50800 w 206375"/>
                <a:gd name="connsiteY6" fmla="*/ 0 h 50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6375" h="50800">
                  <a:moveTo>
                    <a:pt x="50800" y="0"/>
                  </a:moveTo>
                  <a:lnTo>
                    <a:pt x="177800" y="0"/>
                  </a:lnTo>
                  <a:lnTo>
                    <a:pt x="206375" y="34925"/>
                  </a:lnTo>
                  <a:lnTo>
                    <a:pt x="190500" y="47625"/>
                  </a:lnTo>
                  <a:lnTo>
                    <a:pt x="15875" y="50800"/>
                  </a:lnTo>
                  <a:lnTo>
                    <a:pt x="0" y="28575"/>
                  </a:lnTo>
                  <a:lnTo>
                    <a:pt x="50800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2" name="Forme libre 31"/>
            <p:cNvSpPr/>
            <p:nvPr/>
          </p:nvSpPr>
          <p:spPr>
            <a:xfrm>
              <a:off x="4702176" y="1647825"/>
              <a:ext cx="196850" cy="60325"/>
            </a:xfrm>
            <a:custGeom>
              <a:avLst/>
              <a:gdLst>
                <a:gd name="connsiteX0" fmla="*/ 25400 w 196850"/>
                <a:gd name="connsiteY0" fmla="*/ 60325 h 60325"/>
                <a:gd name="connsiteX1" fmla="*/ 0 w 196850"/>
                <a:gd name="connsiteY1" fmla="*/ 31750 h 60325"/>
                <a:gd name="connsiteX2" fmla="*/ 31750 w 196850"/>
                <a:gd name="connsiteY2" fmla="*/ 3175 h 60325"/>
                <a:gd name="connsiteX3" fmla="*/ 165100 w 196850"/>
                <a:gd name="connsiteY3" fmla="*/ 0 h 60325"/>
                <a:gd name="connsiteX4" fmla="*/ 196850 w 196850"/>
                <a:gd name="connsiteY4" fmla="*/ 31750 h 60325"/>
                <a:gd name="connsiteX5" fmla="*/ 165100 w 196850"/>
                <a:gd name="connsiteY5" fmla="*/ 60325 h 60325"/>
                <a:gd name="connsiteX6" fmla="*/ 25400 w 196850"/>
                <a:gd name="connsiteY6" fmla="*/ 60325 h 60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6850" h="60325">
                  <a:moveTo>
                    <a:pt x="25400" y="60325"/>
                  </a:moveTo>
                  <a:lnTo>
                    <a:pt x="0" y="31750"/>
                  </a:lnTo>
                  <a:lnTo>
                    <a:pt x="31750" y="3175"/>
                  </a:lnTo>
                  <a:lnTo>
                    <a:pt x="165100" y="0"/>
                  </a:lnTo>
                  <a:lnTo>
                    <a:pt x="196850" y="31750"/>
                  </a:lnTo>
                  <a:lnTo>
                    <a:pt x="165100" y="60325"/>
                  </a:lnTo>
                  <a:lnTo>
                    <a:pt x="25400" y="60325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33" name="Image 3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727"/>
          <a:stretch/>
        </p:blipFill>
        <p:spPr>
          <a:xfrm>
            <a:off x="7110258" y="4383394"/>
            <a:ext cx="1870785" cy="5303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38200" y="2286001"/>
            <a:ext cx="1447800" cy="381000"/>
          </a:xfrm>
          <a:prstGeom prst="rect">
            <a:avLst/>
          </a:prstGeom>
          <a:solidFill>
            <a:srgbClr val="9F7B6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F11BF-A548-CF4B-9698-622A874ADE88}" type="slidenum">
              <a:rPr lang="fr-FR" smtClean="0">
                <a:solidFill>
                  <a:srgbClr val="FFFFFF"/>
                </a:solidFill>
              </a:rPr>
              <a:pPr/>
              <a:t>14</a:t>
            </a:fld>
            <a:endParaRPr lang="fr-FR">
              <a:solidFill>
                <a:srgbClr val="FFFFFF"/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7115881" y="119224"/>
            <a:ext cx="201850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dirty="0" smtClean="0">
                <a:solidFill>
                  <a:schemeClr val="bg1"/>
                </a:solidFill>
                <a:latin typeface="Century Gothic"/>
                <a:cs typeface="Century Gothic"/>
              </a:rPr>
              <a:t>ARJAN </a:t>
            </a:r>
            <a:r>
              <a:rPr lang="ro-RO" sz="1000" dirty="0" smtClean="0">
                <a:solidFill>
                  <a:schemeClr val="bg1"/>
                </a:solidFill>
                <a:latin typeface="Century Gothic"/>
                <a:cs typeface="Century Gothic"/>
              </a:rPr>
              <a:t>1.1 - </a:t>
            </a:r>
            <a:r>
              <a:rPr lang="fr-FR" sz="1000" dirty="0" smtClean="0">
                <a:solidFill>
                  <a:schemeClr val="bg1"/>
                </a:solidFill>
                <a:latin typeface="Century Gothic"/>
                <a:cs typeface="Century Gothic"/>
              </a:rPr>
              <a:t> </a:t>
            </a:r>
            <a:r>
              <a:rPr lang="fr-FR" sz="1000" dirty="0" err="1" smtClean="0">
                <a:solidFill>
                  <a:schemeClr val="bg1"/>
                </a:solidFill>
                <a:latin typeface="Century Gothic"/>
                <a:cs typeface="Century Gothic"/>
              </a:rPr>
              <a:t>Sê</a:t>
            </a:r>
            <a:r>
              <a:rPr lang="fr-FR" sz="1000" dirty="0" smtClean="0">
                <a:solidFill>
                  <a:schemeClr val="bg1"/>
                </a:solidFill>
                <a:latin typeface="Century Gothic"/>
                <a:cs typeface="Century Gothic"/>
              </a:rPr>
              <a:t>  tu  </a:t>
            </a:r>
            <a:r>
              <a:rPr lang="fr-FR" sz="1000" dirty="0" err="1" smtClean="0">
                <a:solidFill>
                  <a:schemeClr val="bg1"/>
                </a:solidFill>
                <a:latin typeface="Century Gothic"/>
                <a:cs typeface="Century Gothic"/>
              </a:rPr>
              <a:t>péyé</a:t>
            </a:r>
            <a:r>
              <a:rPr lang="fr-FR" sz="1000" dirty="0" smtClean="0">
                <a:solidFill>
                  <a:schemeClr val="bg1"/>
                </a:solidFill>
                <a:latin typeface="Century Gothic"/>
                <a:cs typeface="Century Gothic"/>
              </a:rPr>
              <a:t> </a:t>
            </a:r>
            <a:r>
              <a:rPr lang="fr-FR" sz="1000" dirty="0" smtClean="0">
                <a:solidFill>
                  <a:schemeClr val="bg1"/>
                </a:solidFill>
              </a:rPr>
              <a:t>? (</a:t>
            </a:r>
            <a:r>
              <a:rPr lang="fr-FR" sz="1000" dirty="0" err="1" smtClean="0">
                <a:solidFill>
                  <a:schemeClr val="bg1"/>
                </a:solidFill>
              </a:rPr>
              <a:t>Sc</a:t>
            </a:r>
            <a:r>
              <a:rPr lang="fr-FR" sz="1000" dirty="0" smtClean="0">
                <a:solidFill>
                  <a:schemeClr val="bg1"/>
                </a:solidFill>
              </a:rPr>
              <a:t>)</a:t>
            </a:r>
            <a:endParaRPr lang="fr-FR" sz="1000" dirty="0">
              <a:solidFill>
                <a:schemeClr val="bg1"/>
              </a:solidFill>
            </a:endParaRPr>
          </a:p>
        </p:txBody>
      </p:sp>
      <p:grpSp>
        <p:nvGrpSpPr>
          <p:cNvPr id="10" name="Grouper 9"/>
          <p:cNvGrpSpPr/>
          <p:nvPr/>
        </p:nvGrpSpPr>
        <p:grpSpPr>
          <a:xfrm>
            <a:off x="838200" y="667070"/>
            <a:ext cx="4324920" cy="1485774"/>
            <a:chOff x="838200" y="667070"/>
            <a:chExt cx="4324920" cy="1485774"/>
          </a:xfrm>
        </p:grpSpPr>
        <p:sp>
          <p:nvSpPr>
            <p:cNvPr id="12" name="Forme libre 11"/>
            <p:cNvSpPr/>
            <p:nvPr/>
          </p:nvSpPr>
          <p:spPr>
            <a:xfrm>
              <a:off x="4057650" y="1416050"/>
              <a:ext cx="85725" cy="250825"/>
            </a:xfrm>
            <a:custGeom>
              <a:avLst/>
              <a:gdLst>
                <a:gd name="connsiteX0" fmla="*/ 57150 w 85725"/>
                <a:gd name="connsiteY0" fmla="*/ 0 h 250825"/>
                <a:gd name="connsiteX1" fmla="*/ 85725 w 85725"/>
                <a:gd name="connsiteY1" fmla="*/ 31750 h 250825"/>
                <a:gd name="connsiteX2" fmla="*/ 69850 w 85725"/>
                <a:gd name="connsiteY2" fmla="*/ 222250 h 250825"/>
                <a:gd name="connsiteX3" fmla="*/ 22225 w 85725"/>
                <a:gd name="connsiteY3" fmla="*/ 250825 h 250825"/>
                <a:gd name="connsiteX4" fmla="*/ 0 w 85725"/>
                <a:gd name="connsiteY4" fmla="*/ 222250 h 250825"/>
                <a:gd name="connsiteX5" fmla="*/ 12700 w 85725"/>
                <a:gd name="connsiteY5" fmla="*/ 44450 h 250825"/>
                <a:gd name="connsiteX6" fmla="*/ 57150 w 85725"/>
                <a:gd name="connsiteY6" fmla="*/ 0 h 250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5725" h="250825">
                  <a:moveTo>
                    <a:pt x="57150" y="0"/>
                  </a:moveTo>
                  <a:lnTo>
                    <a:pt x="85725" y="31750"/>
                  </a:lnTo>
                  <a:lnTo>
                    <a:pt x="69850" y="222250"/>
                  </a:lnTo>
                  <a:lnTo>
                    <a:pt x="22225" y="250825"/>
                  </a:lnTo>
                  <a:lnTo>
                    <a:pt x="0" y="222250"/>
                  </a:lnTo>
                  <a:lnTo>
                    <a:pt x="12700" y="44450"/>
                  </a:lnTo>
                  <a:lnTo>
                    <a:pt x="57150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31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838200" y="712020"/>
              <a:ext cx="4324920" cy="14408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" name="Forme libre 13"/>
            <p:cNvSpPr/>
            <p:nvPr/>
          </p:nvSpPr>
          <p:spPr>
            <a:xfrm>
              <a:off x="3873500" y="1403350"/>
              <a:ext cx="225425" cy="50800"/>
            </a:xfrm>
            <a:custGeom>
              <a:avLst/>
              <a:gdLst>
                <a:gd name="connsiteX0" fmla="*/ 0 w 225425"/>
                <a:gd name="connsiteY0" fmla="*/ 6350 h 50800"/>
                <a:gd name="connsiteX1" fmla="*/ 0 w 225425"/>
                <a:gd name="connsiteY1" fmla="*/ 6350 h 50800"/>
                <a:gd name="connsiteX2" fmla="*/ 225425 w 225425"/>
                <a:gd name="connsiteY2" fmla="*/ 0 h 50800"/>
                <a:gd name="connsiteX3" fmla="*/ 184150 w 225425"/>
                <a:gd name="connsiteY3" fmla="*/ 50800 h 50800"/>
                <a:gd name="connsiteX4" fmla="*/ 41275 w 225425"/>
                <a:gd name="connsiteY4" fmla="*/ 50800 h 50800"/>
                <a:gd name="connsiteX5" fmla="*/ 0 w 225425"/>
                <a:gd name="connsiteY5" fmla="*/ 6350 h 50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5425" h="50800">
                  <a:moveTo>
                    <a:pt x="0" y="6350"/>
                  </a:moveTo>
                  <a:lnTo>
                    <a:pt x="0" y="6350"/>
                  </a:lnTo>
                  <a:lnTo>
                    <a:pt x="225425" y="0"/>
                  </a:lnTo>
                  <a:lnTo>
                    <a:pt x="184150" y="50800"/>
                  </a:lnTo>
                  <a:lnTo>
                    <a:pt x="41275" y="50800"/>
                  </a:lnTo>
                  <a:lnTo>
                    <a:pt x="0" y="635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" name="Forme libre 14"/>
            <p:cNvSpPr/>
            <p:nvPr/>
          </p:nvSpPr>
          <p:spPr>
            <a:xfrm>
              <a:off x="3870325" y="1647825"/>
              <a:ext cx="196850" cy="60325"/>
            </a:xfrm>
            <a:custGeom>
              <a:avLst/>
              <a:gdLst>
                <a:gd name="connsiteX0" fmla="*/ 25400 w 196850"/>
                <a:gd name="connsiteY0" fmla="*/ 60325 h 60325"/>
                <a:gd name="connsiteX1" fmla="*/ 0 w 196850"/>
                <a:gd name="connsiteY1" fmla="*/ 31750 h 60325"/>
                <a:gd name="connsiteX2" fmla="*/ 31750 w 196850"/>
                <a:gd name="connsiteY2" fmla="*/ 3175 h 60325"/>
                <a:gd name="connsiteX3" fmla="*/ 165100 w 196850"/>
                <a:gd name="connsiteY3" fmla="*/ 0 h 60325"/>
                <a:gd name="connsiteX4" fmla="*/ 196850 w 196850"/>
                <a:gd name="connsiteY4" fmla="*/ 31750 h 60325"/>
                <a:gd name="connsiteX5" fmla="*/ 165100 w 196850"/>
                <a:gd name="connsiteY5" fmla="*/ 60325 h 60325"/>
                <a:gd name="connsiteX6" fmla="*/ 25400 w 196850"/>
                <a:gd name="connsiteY6" fmla="*/ 60325 h 60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6850" h="60325">
                  <a:moveTo>
                    <a:pt x="25400" y="60325"/>
                  </a:moveTo>
                  <a:lnTo>
                    <a:pt x="0" y="31750"/>
                  </a:lnTo>
                  <a:lnTo>
                    <a:pt x="31750" y="3175"/>
                  </a:lnTo>
                  <a:lnTo>
                    <a:pt x="165100" y="0"/>
                  </a:lnTo>
                  <a:lnTo>
                    <a:pt x="196850" y="31750"/>
                  </a:lnTo>
                  <a:lnTo>
                    <a:pt x="165100" y="60325"/>
                  </a:lnTo>
                  <a:lnTo>
                    <a:pt x="25400" y="60325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" name="Forme libre 15"/>
            <p:cNvSpPr/>
            <p:nvPr/>
          </p:nvSpPr>
          <p:spPr>
            <a:xfrm rot="576256" flipV="1">
              <a:off x="3816349" y="1429928"/>
              <a:ext cx="82550" cy="244475"/>
            </a:xfrm>
            <a:custGeom>
              <a:avLst/>
              <a:gdLst>
                <a:gd name="connsiteX0" fmla="*/ 50800 w 79375"/>
                <a:gd name="connsiteY0" fmla="*/ 0 h 244475"/>
                <a:gd name="connsiteX1" fmla="*/ 79375 w 79375"/>
                <a:gd name="connsiteY1" fmla="*/ 31750 h 244475"/>
                <a:gd name="connsiteX2" fmla="*/ 69850 w 79375"/>
                <a:gd name="connsiteY2" fmla="*/ 219075 h 244475"/>
                <a:gd name="connsiteX3" fmla="*/ 19050 w 79375"/>
                <a:gd name="connsiteY3" fmla="*/ 244475 h 244475"/>
                <a:gd name="connsiteX4" fmla="*/ 0 w 79375"/>
                <a:gd name="connsiteY4" fmla="*/ 222250 h 244475"/>
                <a:gd name="connsiteX5" fmla="*/ 15875 w 79375"/>
                <a:gd name="connsiteY5" fmla="*/ 41275 h 244475"/>
                <a:gd name="connsiteX6" fmla="*/ 50800 w 79375"/>
                <a:gd name="connsiteY6" fmla="*/ 0 h 2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9375" h="244475">
                  <a:moveTo>
                    <a:pt x="50800" y="0"/>
                  </a:moveTo>
                  <a:lnTo>
                    <a:pt x="79375" y="31750"/>
                  </a:lnTo>
                  <a:lnTo>
                    <a:pt x="69850" y="219075"/>
                  </a:lnTo>
                  <a:lnTo>
                    <a:pt x="19050" y="244475"/>
                  </a:lnTo>
                  <a:lnTo>
                    <a:pt x="0" y="222250"/>
                  </a:lnTo>
                  <a:lnTo>
                    <a:pt x="15875" y="41275"/>
                  </a:lnTo>
                  <a:lnTo>
                    <a:pt x="50800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" name="Forme libre 16"/>
            <p:cNvSpPr/>
            <p:nvPr/>
          </p:nvSpPr>
          <p:spPr>
            <a:xfrm>
              <a:off x="3794125" y="1679577"/>
              <a:ext cx="82550" cy="244475"/>
            </a:xfrm>
            <a:custGeom>
              <a:avLst/>
              <a:gdLst>
                <a:gd name="connsiteX0" fmla="*/ 50800 w 79375"/>
                <a:gd name="connsiteY0" fmla="*/ 0 h 244475"/>
                <a:gd name="connsiteX1" fmla="*/ 79375 w 79375"/>
                <a:gd name="connsiteY1" fmla="*/ 31750 h 244475"/>
                <a:gd name="connsiteX2" fmla="*/ 69850 w 79375"/>
                <a:gd name="connsiteY2" fmla="*/ 219075 h 244475"/>
                <a:gd name="connsiteX3" fmla="*/ 19050 w 79375"/>
                <a:gd name="connsiteY3" fmla="*/ 244475 h 244475"/>
                <a:gd name="connsiteX4" fmla="*/ 0 w 79375"/>
                <a:gd name="connsiteY4" fmla="*/ 222250 h 244475"/>
                <a:gd name="connsiteX5" fmla="*/ 15875 w 79375"/>
                <a:gd name="connsiteY5" fmla="*/ 41275 h 244475"/>
                <a:gd name="connsiteX6" fmla="*/ 50800 w 79375"/>
                <a:gd name="connsiteY6" fmla="*/ 0 h 2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9375" h="244475">
                  <a:moveTo>
                    <a:pt x="50800" y="0"/>
                  </a:moveTo>
                  <a:lnTo>
                    <a:pt x="79375" y="31750"/>
                  </a:lnTo>
                  <a:lnTo>
                    <a:pt x="69850" y="219075"/>
                  </a:lnTo>
                  <a:lnTo>
                    <a:pt x="19050" y="244475"/>
                  </a:lnTo>
                  <a:lnTo>
                    <a:pt x="0" y="222250"/>
                  </a:lnTo>
                  <a:lnTo>
                    <a:pt x="15875" y="41275"/>
                  </a:lnTo>
                  <a:lnTo>
                    <a:pt x="50800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" name="Forme libre 17"/>
            <p:cNvSpPr/>
            <p:nvPr/>
          </p:nvSpPr>
          <p:spPr>
            <a:xfrm>
              <a:off x="4029075" y="1689102"/>
              <a:ext cx="82550" cy="244475"/>
            </a:xfrm>
            <a:custGeom>
              <a:avLst/>
              <a:gdLst>
                <a:gd name="connsiteX0" fmla="*/ 50800 w 79375"/>
                <a:gd name="connsiteY0" fmla="*/ 0 h 244475"/>
                <a:gd name="connsiteX1" fmla="*/ 79375 w 79375"/>
                <a:gd name="connsiteY1" fmla="*/ 31750 h 244475"/>
                <a:gd name="connsiteX2" fmla="*/ 69850 w 79375"/>
                <a:gd name="connsiteY2" fmla="*/ 219075 h 244475"/>
                <a:gd name="connsiteX3" fmla="*/ 19050 w 79375"/>
                <a:gd name="connsiteY3" fmla="*/ 244475 h 244475"/>
                <a:gd name="connsiteX4" fmla="*/ 0 w 79375"/>
                <a:gd name="connsiteY4" fmla="*/ 222250 h 244475"/>
                <a:gd name="connsiteX5" fmla="*/ 15875 w 79375"/>
                <a:gd name="connsiteY5" fmla="*/ 41275 h 244475"/>
                <a:gd name="connsiteX6" fmla="*/ 50800 w 79375"/>
                <a:gd name="connsiteY6" fmla="*/ 0 h 2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9375" h="244475">
                  <a:moveTo>
                    <a:pt x="50800" y="0"/>
                  </a:moveTo>
                  <a:lnTo>
                    <a:pt x="79375" y="31750"/>
                  </a:lnTo>
                  <a:lnTo>
                    <a:pt x="69850" y="219075"/>
                  </a:lnTo>
                  <a:lnTo>
                    <a:pt x="19050" y="244475"/>
                  </a:lnTo>
                  <a:lnTo>
                    <a:pt x="0" y="222250"/>
                  </a:lnTo>
                  <a:lnTo>
                    <a:pt x="15875" y="41275"/>
                  </a:lnTo>
                  <a:lnTo>
                    <a:pt x="50800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" name="Forme libre 18"/>
            <p:cNvSpPr/>
            <p:nvPr/>
          </p:nvSpPr>
          <p:spPr>
            <a:xfrm>
              <a:off x="3829050" y="1905000"/>
              <a:ext cx="206375" cy="50800"/>
            </a:xfrm>
            <a:custGeom>
              <a:avLst/>
              <a:gdLst>
                <a:gd name="connsiteX0" fmla="*/ 50800 w 206375"/>
                <a:gd name="connsiteY0" fmla="*/ 0 h 50800"/>
                <a:gd name="connsiteX1" fmla="*/ 177800 w 206375"/>
                <a:gd name="connsiteY1" fmla="*/ 0 h 50800"/>
                <a:gd name="connsiteX2" fmla="*/ 206375 w 206375"/>
                <a:gd name="connsiteY2" fmla="*/ 34925 h 50800"/>
                <a:gd name="connsiteX3" fmla="*/ 190500 w 206375"/>
                <a:gd name="connsiteY3" fmla="*/ 47625 h 50800"/>
                <a:gd name="connsiteX4" fmla="*/ 15875 w 206375"/>
                <a:gd name="connsiteY4" fmla="*/ 50800 h 50800"/>
                <a:gd name="connsiteX5" fmla="*/ 0 w 206375"/>
                <a:gd name="connsiteY5" fmla="*/ 28575 h 50800"/>
                <a:gd name="connsiteX6" fmla="*/ 50800 w 206375"/>
                <a:gd name="connsiteY6" fmla="*/ 0 h 50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6375" h="50800">
                  <a:moveTo>
                    <a:pt x="50800" y="0"/>
                  </a:moveTo>
                  <a:lnTo>
                    <a:pt x="177800" y="0"/>
                  </a:lnTo>
                  <a:lnTo>
                    <a:pt x="206375" y="34925"/>
                  </a:lnTo>
                  <a:lnTo>
                    <a:pt x="190500" y="47625"/>
                  </a:lnTo>
                  <a:lnTo>
                    <a:pt x="15875" y="50800"/>
                  </a:lnTo>
                  <a:lnTo>
                    <a:pt x="0" y="28575"/>
                  </a:lnTo>
                  <a:lnTo>
                    <a:pt x="50800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0" name="Forme libre 19"/>
            <p:cNvSpPr/>
            <p:nvPr/>
          </p:nvSpPr>
          <p:spPr>
            <a:xfrm>
              <a:off x="4479927" y="1416050"/>
              <a:ext cx="82550" cy="244475"/>
            </a:xfrm>
            <a:custGeom>
              <a:avLst/>
              <a:gdLst>
                <a:gd name="connsiteX0" fmla="*/ 50800 w 79375"/>
                <a:gd name="connsiteY0" fmla="*/ 0 h 244475"/>
                <a:gd name="connsiteX1" fmla="*/ 79375 w 79375"/>
                <a:gd name="connsiteY1" fmla="*/ 31750 h 244475"/>
                <a:gd name="connsiteX2" fmla="*/ 69850 w 79375"/>
                <a:gd name="connsiteY2" fmla="*/ 219075 h 244475"/>
                <a:gd name="connsiteX3" fmla="*/ 19050 w 79375"/>
                <a:gd name="connsiteY3" fmla="*/ 244475 h 244475"/>
                <a:gd name="connsiteX4" fmla="*/ 0 w 79375"/>
                <a:gd name="connsiteY4" fmla="*/ 222250 h 244475"/>
                <a:gd name="connsiteX5" fmla="*/ 15875 w 79375"/>
                <a:gd name="connsiteY5" fmla="*/ 41275 h 244475"/>
                <a:gd name="connsiteX6" fmla="*/ 50800 w 79375"/>
                <a:gd name="connsiteY6" fmla="*/ 0 h 2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9375" h="244475">
                  <a:moveTo>
                    <a:pt x="50800" y="0"/>
                  </a:moveTo>
                  <a:lnTo>
                    <a:pt x="79375" y="31750"/>
                  </a:lnTo>
                  <a:lnTo>
                    <a:pt x="69850" y="219075"/>
                  </a:lnTo>
                  <a:lnTo>
                    <a:pt x="19050" y="244475"/>
                  </a:lnTo>
                  <a:lnTo>
                    <a:pt x="0" y="222250"/>
                  </a:lnTo>
                  <a:lnTo>
                    <a:pt x="15875" y="41275"/>
                  </a:lnTo>
                  <a:lnTo>
                    <a:pt x="50800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" name="Forme libre 20"/>
            <p:cNvSpPr/>
            <p:nvPr/>
          </p:nvSpPr>
          <p:spPr>
            <a:xfrm>
              <a:off x="4448176" y="1689102"/>
              <a:ext cx="82550" cy="244475"/>
            </a:xfrm>
            <a:custGeom>
              <a:avLst/>
              <a:gdLst>
                <a:gd name="connsiteX0" fmla="*/ 50800 w 79375"/>
                <a:gd name="connsiteY0" fmla="*/ 0 h 244475"/>
                <a:gd name="connsiteX1" fmla="*/ 79375 w 79375"/>
                <a:gd name="connsiteY1" fmla="*/ 31750 h 244475"/>
                <a:gd name="connsiteX2" fmla="*/ 69850 w 79375"/>
                <a:gd name="connsiteY2" fmla="*/ 219075 h 244475"/>
                <a:gd name="connsiteX3" fmla="*/ 19050 w 79375"/>
                <a:gd name="connsiteY3" fmla="*/ 244475 h 244475"/>
                <a:gd name="connsiteX4" fmla="*/ 0 w 79375"/>
                <a:gd name="connsiteY4" fmla="*/ 222250 h 244475"/>
                <a:gd name="connsiteX5" fmla="*/ 15875 w 79375"/>
                <a:gd name="connsiteY5" fmla="*/ 41275 h 244475"/>
                <a:gd name="connsiteX6" fmla="*/ 50800 w 79375"/>
                <a:gd name="connsiteY6" fmla="*/ 0 h 2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9375" h="244475">
                  <a:moveTo>
                    <a:pt x="50800" y="0"/>
                  </a:moveTo>
                  <a:lnTo>
                    <a:pt x="79375" y="31750"/>
                  </a:lnTo>
                  <a:lnTo>
                    <a:pt x="69850" y="219075"/>
                  </a:lnTo>
                  <a:lnTo>
                    <a:pt x="19050" y="244475"/>
                  </a:lnTo>
                  <a:lnTo>
                    <a:pt x="0" y="222250"/>
                  </a:lnTo>
                  <a:lnTo>
                    <a:pt x="15875" y="41275"/>
                  </a:lnTo>
                  <a:lnTo>
                    <a:pt x="50800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2" name="Forme libre 21"/>
            <p:cNvSpPr/>
            <p:nvPr/>
          </p:nvSpPr>
          <p:spPr>
            <a:xfrm>
              <a:off x="4702176" y="1403352"/>
              <a:ext cx="225425" cy="50800"/>
            </a:xfrm>
            <a:custGeom>
              <a:avLst/>
              <a:gdLst>
                <a:gd name="connsiteX0" fmla="*/ 0 w 225425"/>
                <a:gd name="connsiteY0" fmla="*/ 6350 h 50800"/>
                <a:gd name="connsiteX1" fmla="*/ 0 w 225425"/>
                <a:gd name="connsiteY1" fmla="*/ 6350 h 50800"/>
                <a:gd name="connsiteX2" fmla="*/ 225425 w 225425"/>
                <a:gd name="connsiteY2" fmla="*/ 0 h 50800"/>
                <a:gd name="connsiteX3" fmla="*/ 184150 w 225425"/>
                <a:gd name="connsiteY3" fmla="*/ 50800 h 50800"/>
                <a:gd name="connsiteX4" fmla="*/ 41275 w 225425"/>
                <a:gd name="connsiteY4" fmla="*/ 50800 h 50800"/>
                <a:gd name="connsiteX5" fmla="*/ 0 w 225425"/>
                <a:gd name="connsiteY5" fmla="*/ 6350 h 50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5425" h="50800">
                  <a:moveTo>
                    <a:pt x="0" y="6350"/>
                  </a:moveTo>
                  <a:lnTo>
                    <a:pt x="0" y="6350"/>
                  </a:lnTo>
                  <a:lnTo>
                    <a:pt x="225425" y="0"/>
                  </a:lnTo>
                  <a:lnTo>
                    <a:pt x="184150" y="50800"/>
                  </a:lnTo>
                  <a:lnTo>
                    <a:pt x="41275" y="50800"/>
                  </a:lnTo>
                  <a:lnTo>
                    <a:pt x="0" y="635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3" name="Forme libre 22"/>
            <p:cNvSpPr/>
            <p:nvPr/>
          </p:nvSpPr>
          <p:spPr>
            <a:xfrm>
              <a:off x="4889502" y="1416052"/>
              <a:ext cx="82550" cy="244475"/>
            </a:xfrm>
            <a:custGeom>
              <a:avLst/>
              <a:gdLst>
                <a:gd name="connsiteX0" fmla="*/ 50800 w 79375"/>
                <a:gd name="connsiteY0" fmla="*/ 0 h 244475"/>
                <a:gd name="connsiteX1" fmla="*/ 79375 w 79375"/>
                <a:gd name="connsiteY1" fmla="*/ 31750 h 244475"/>
                <a:gd name="connsiteX2" fmla="*/ 69850 w 79375"/>
                <a:gd name="connsiteY2" fmla="*/ 219075 h 244475"/>
                <a:gd name="connsiteX3" fmla="*/ 19050 w 79375"/>
                <a:gd name="connsiteY3" fmla="*/ 244475 h 244475"/>
                <a:gd name="connsiteX4" fmla="*/ 0 w 79375"/>
                <a:gd name="connsiteY4" fmla="*/ 222250 h 244475"/>
                <a:gd name="connsiteX5" fmla="*/ 15875 w 79375"/>
                <a:gd name="connsiteY5" fmla="*/ 41275 h 244475"/>
                <a:gd name="connsiteX6" fmla="*/ 50800 w 79375"/>
                <a:gd name="connsiteY6" fmla="*/ 0 h 2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9375" h="244475">
                  <a:moveTo>
                    <a:pt x="50800" y="0"/>
                  </a:moveTo>
                  <a:lnTo>
                    <a:pt x="79375" y="31750"/>
                  </a:lnTo>
                  <a:lnTo>
                    <a:pt x="69850" y="219075"/>
                  </a:lnTo>
                  <a:lnTo>
                    <a:pt x="19050" y="244475"/>
                  </a:lnTo>
                  <a:lnTo>
                    <a:pt x="0" y="222250"/>
                  </a:lnTo>
                  <a:lnTo>
                    <a:pt x="15875" y="41275"/>
                  </a:lnTo>
                  <a:lnTo>
                    <a:pt x="50800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4" name="Forme libre 23"/>
            <p:cNvSpPr/>
            <p:nvPr/>
          </p:nvSpPr>
          <p:spPr>
            <a:xfrm rot="576256" flipV="1">
              <a:off x="4645025" y="1429930"/>
              <a:ext cx="82550" cy="244475"/>
            </a:xfrm>
            <a:custGeom>
              <a:avLst/>
              <a:gdLst>
                <a:gd name="connsiteX0" fmla="*/ 50800 w 79375"/>
                <a:gd name="connsiteY0" fmla="*/ 0 h 244475"/>
                <a:gd name="connsiteX1" fmla="*/ 79375 w 79375"/>
                <a:gd name="connsiteY1" fmla="*/ 31750 h 244475"/>
                <a:gd name="connsiteX2" fmla="*/ 69850 w 79375"/>
                <a:gd name="connsiteY2" fmla="*/ 219075 h 244475"/>
                <a:gd name="connsiteX3" fmla="*/ 19050 w 79375"/>
                <a:gd name="connsiteY3" fmla="*/ 244475 h 244475"/>
                <a:gd name="connsiteX4" fmla="*/ 0 w 79375"/>
                <a:gd name="connsiteY4" fmla="*/ 222250 h 244475"/>
                <a:gd name="connsiteX5" fmla="*/ 15875 w 79375"/>
                <a:gd name="connsiteY5" fmla="*/ 41275 h 244475"/>
                <a:gd name="connsiteX6" fmla="*/ 50800 w 79375"/>
                <a:gd name="connsiteY6" fmla="*/ 0 h 2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9375" h="244475">
                  <a:moveTo>
                    <a:pt x="50800" y="0"/>
                  </a:moveTo>
                  <a:lnTo>
                    <a:pt x="79375" y="31750"/>
                  </a:lnTo>
                  <a:lnTo>
                    <a:pt x="69850" y="219075"/>
                  </a:lnTo>
                  <a:lnTo>
                    <a:pt x="19050" y="244475"/>
                  </a:lnTo>
                  <a:lnTo>
                    <a:pt x="0" y="222250"/>
                  </a:lnTo>
                  <a:lnTo>
                    <a:pt x="15875" y="41275"/>
                  </a:lnTo>
                  <a:lnTo>
                    <a:pt x="50800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5" name="Forme libre 24"/>
            <p:cNvSpPr/>
            <p:nvPr/>
          </p:nvSpPr>
          <p:spPr>
            <a:xfrm>
              <a:off x="4622801" y="1679579"/>
              <a:ext cx="82550" cy="244475"/>
            </a:xfrm>
            <a:custGeom>
              <a:avLst/>
              <a:gdLst>
                <a:gd name="connsiteX0" fmla="*/ 50800 w 79375"/>
                <a:gd name="connsiteY0" fmla="*/ 0 h 244475"/>
                <a:gd name="connsiteX1" fmla="*/ 79375 w 79375"/>
                <a:gd name="connsiteY1" fmla="*/ 31750 h 244475"/>
                <a:gd name="connsiteX2" fmla="*/ 69850 w 79375"/>
                <a:gd name="connsiteY2" fmla="*/ 219075 h 244475"/>
                <a:gd name="connsiteX3" fmla="*/ 19050 w 79375"/>
                <a:gd name="connsiteY3" fmla="*/ 244475 h 244475"/>
                <a:gd name="connsiteX4" fmla="*/ 0 w 79375"/>
                <a:gd name="connsiteY4" fmla="*/ 222250 h 244475"/>
                <a:gd name="connsiteX5" fmla="*/ 15875 w 79375"/>
                <a:gd name="connsiteY5" fmla="*/ 41275 h 244475"/>
                <a:gd name="connsiteX6" fmla="*/ 50800 w 79375"/>
                <a:gd name="connsiteY6" fmla="*/ 0 h 2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9375" h="244475">
                  <a:moveTo>
                    <a:pt x="50800" y="0"/>
                  </a:moveTo>
                  <a:lnTo>
                    <a:pt x="79375" y="31750"/>
                  </a:lnTo>
                  <a:lnTo>
                    <a:pt x="69850" y="219075"/>
                  </a:lnTo>
                  <a:lnTo>
                    <a:pt x="19050" y="244475"/>
                  </a:lnTo>
                  <a:lnTo>
                    <a:pt x="0" y="222250"/>
                  </a:lnTo>
                  <a:lnTo>
                    <a:pt x="15875" y="41275"/>
                  </a:lnTo>
                  <a:lnTo>
                    <a:pt x="50800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6" name="Forme libre 25"/>
            <p:cNvSpPr/>
            <p:nvPr/>
          </p:nvSpPr>
          <p:spPr>
            <a:xfrm>
              <a:off x="4857751" y="1689104"/>
              <a:ext cx="82550" cy="244475"/>
            </a:xfrm>
            <a:custGeom>
              <a:avLst/>
              <a:gdLst>
                <a:gd name="connsiteX0" fmla="*/ 50800 w 79375"/>
                <a:gd name="connsiteY0" fmla="*/ 0 h 244475"/>
                <a:gd name="connsiteX1" fmla="*/ 79375 w 79375"/>
                <a:gd name="connsiteY1" fmla="*/ 31750 h 244475"/>
                <a:gd name="connsiteX2" fmla="*/ 69850 w 79375"/>
                <a:gd name="connsiteY2" fmla="*/ 219075 h 244475"/>
                <a:gd name="connsiteX3" fmla="*/ 19050 w 79375"/>
                <a:gd name="connsiteY3" fmla="*/ 244475 h 244475"/>
                <a:gd name="connsiteX4" fmla="*/ 0 w 79375"/>
                <a:gd name="connsiteY4" fmla="*/ 222250 h 244475"/>
                <a:gd name="connsiteX5" fmla="*/ 15875 w 79375"/>
                <a:gd name="connsiteY5" fmla="*/ 41275 h 244475"/>
                <a:gd name="connsiteX6" fmla="*/ 50800 w 79375"/>
                <a:gd name="connsiteY6" fmla="*/ 0 h 2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9375" h="244475">
                  <a:moveTo>
                    <a:pt x="50800" y="0"/>
                  </a:moveTo>
                  <a:lnTo>
                    <a:pt x="79375" y="31750"/>
                  </a:lnTo>
                  <a:lnTo>
                    <a:pt x="69850" y="219075"/>
                  </a:lnTo>
                  <a:lnTo>
                    <a:pt x="19050" y="244475"/>
                  </a:lnTo>
                  <a:lnTo>
                    <a:pt x="0" y="222250"/>
                  </a:lnTo>
                  <a:lnTo>
                    <a:pt x="15875" y="41275"/>
                  </a:lnTo>
                  <a:lnTo>
                    <a:pt x="50800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7" name="Forme libre 26"/>
            <p:cNvSpPr/>
            <p:nvPr/>
          </p:nvSpPr>
          <p:spPr>
            <a:xfrm>
              <a:off x="4657726" y="1905002"/>
              <a:ext cx="206375" cy="50800"/>
            </a:xfrm>
            <a:custGeom>
              <a:avLst/>
              <a:gdLst>
                <a:gd name="connsiteX0" fmla="*/ 50800 w 206375"/>
                <a:gd name="connsiteY0" fmla="*/ 0 h 50800"/>
                <a:gd name="connsiteX1" fmla="*/ 177800 w 206375"/>
                <a:gd name="connsiteY1" fmla="*/ 0 h 50800"/>
                <a:gd name="connsiteX2" fmla="*/ 206375 w 206375"/>
                <a:gd name="connsiteY2" fmla="*/ 34925 h 50800"/>
                <a:gd name="connsiteX3" fmla="*/ 190500 w 206375"/>
                <a:gd name="connsiteY3" fmla="*/ 47625 h 50800"/>
                <a:gd name="connsiteX4" fmla="*/ 15875 w 206375"/>
                <a:gd name="connsiteY4" fmla="*/ 50800 h 50800"/>
                <a:gd name="connsiteX5" fmla="*/ 0 w 206375"/>
                <a:gd name="connsiteY5" fmla="*/ 28575 h 50800"/>
                <a:gd name="connsiteX6" fmla="*/ 50800 w 206375"/>
                <a:gd name="connsiteY6" fmla="*/ 0 h 50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6375" h="50800">
                  <a:moveTo>
                    <a:pt x="50800" y="0"/>
                  </a:moveTo>
                  <a:lnTo>
                    <a:pt x="177800" y="0"/>
                  </a:lnTo>
                  <a:lnTo>
                    <a:pt x="206375" y="34925"/>
                  </a:lnTo>
                  <a:lnTo>
                    <a:pt x="190500" y="47625"/>
                  </a:lnTo>
                  <a:lnTo>
                    <a:pt x="15875" y="50800"/>
                  </a:lnTo>
                  <a:lnTo>
                    <a:pt x="0" y="28575"/>
                  </a:lnTo>
                  <a:lnTo>
                    <a:pt x="50800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8" name="ZoneTexte 27"/>
            <p:cNvSpPr txBox="1"/>
            <p:nvPr/>
          </p:nvSpPr>
          <p:spPr>
            <a:xfrm>
              <a:off x="3746723" y="667070"/>
              <a:ext cx="111791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36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badi MT Condensed Light"/>
                  <a:cs typeface="Abadi MT Condensed Light"/>
                </a:rPr>
                <a:t>$6.10 </a:t>
              </a:r>
              <a:endParaRPr lang="fr-FR" sz="3600" dirty="0">
                <a:solidFill>
                  <a:schemeClr val="tx1">
                    <a:lumMod val="50000"/>
                    <a:lumOff val="50000"/>
                  </a:schemeClr>
                </a:solidFill>
                <a:latin typeface="Abadi MT Condensed Light"/>
                <a:cs typeface="Abadi MT Condensed Light"/>
              </a:endParaRPr>
            </a:p>
          </p:txBody>
        </p:sp>
        <p:sp>
          <p:nvSpPr>
            <p:cNvPr id="29" name="ZoneTexte 28"/>
            <p:cNvSpPr txBox="1"/>
            <p:nvPr/>
          </p:nvSpPr>
          <p:spPr>
            <a:xfrm>
              <a:off x="865976" y="675987"/>
              <a:ext cx="522298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3200" dirty="0" smtClean="0">
                  <a:solidFill>
                    <a:srgbClr val="7F7F7F"/>
                  </a:solidFill>
                  <a:latin typeface="Abadi MT Condensed Light"/>
                  <a:cs typeface="Abadi MT Condensed Light"/>
                </a:rPr>
                <a:t>ST</a:t>
              </a:r>
              <a:endParaRPr lang="fr-FR" sz="3200" dirty="0">
                <a:solidFill>
                  <a:srgbClr val="7F7F7F"/>
                </a:solidFill>
                <a:latin typeface="Abadi MT Condensed Light"/>
                <a:cs typeface="Abadi MT Condensed Light"/>
              </a:endParaRPr>
            </a:p>
          </p:txBody>
        </p:sp>
        <p:sp>
          <p:nvSpPr>
            <p:cNvPr id="30" name="Ellipse 29"/>
            <p:cNvSpPr/>
            <p:nvPr/>
          </p:nvSpPr>
          <p:spPr>
            <a:xfrm>
              <a:off x="4127500" y="1911350"/>
              <a:ext cx="63500" cy="66675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31" name="Image 3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727"/>
          <a:stretch/>
        </p:blipFill>
        <p:spPr>
          <a:xfrm>
            <a:off x="7110258" y="4383394"/>
            <a:ext cx="1870785" cy="5303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38200" y="2286001"/>
            <a:ext cx="1447800" cy="381000"/>
          </a:xfrm>
          <a:prstGeom prst="rect">
            <a:avLst/>
          </a:prstGeom>
          <a:solidFill>
            <a:srgbClr val="9F7B6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F11BF-A548-CF4B-9698-622A874ADE88}" type="slidenum">
              <a:rPr lang="fr-FR" smtClean="0">
                <a:solidFill>
                  <a:srgbClr val="FFFFFF"/>
                </a:solidFill>
              </a:rPr>
              <a:pPr/>
              <a:t>15</a:t>
            </a:fld>
            <a:endParaRPr lang="fr-FR">
              <a:solidFill>
                <a:srgbClr val="FFFFFF"/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7115881" y="119224"/>
            <a:ext cx="201850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dirty="0" smtClean="0">
                <a:solidFill>
                  <a:schemeClr val="bg1"/>
                </a:solidFill>
                <a:latin typeface="Century Gothic"/>
                <a:cs typeface="Century Gothic"/>
              </a:rPr>
              <a:t>ARJAN </a:t>
            </a:r>
            <a:r>
              <a:rPr lang="ro-RO" sz="1000" dirty="0" smtClean="0">
                <a:solidFill>
                  <a:schemeClr val="bg1"/>
                </a:solidFill>
                <a:latin typeface="Century Gothic"/>
                <a:cs typeface="Century Gothic"/>
              </a:rPr>
              <a:t>1.1 - </a:t>
            </a:r>
            <a:r>
              <a:rPr lang="fr-FR" sz="1000" dirty="0" smtClean="0">
                <a:solidFill>
                  <a:schemeClr val="bg1"/>
                </a:solidFill>
                <a:latin typeface="Century Gothic"/>
                <a:cs typeface="Century Gothic"/>
              </a:rPr>
              <a:t> </a:t>
            </a:r>
            <a:r>
              <a:rPr lang="fr-FR" sz="1000" dirty="0" err="1" smtClean="0">
                <a:solidFill>
                  <a:schemeClr val="bg1"/>
                </a:solidFill>
                <a:latin typeface="Century Gothic"/>
                <a:cs typeface="Century Gothic"/>
              </a:rPr>
              <a:t>Sê</a:t>
            </a:r>
            <a:r>
              <a:rPr lang="fr-FR" sz="1000" dirty="0" smtClean="0">
                <a:solidFill>
                  <a:schemeClr val="bg1"/>
                </a:solidFill>
                <a:latin typeface="Century Gothic"/>
                <a:cs typeface="Century Gothic"/>
              </a:rPr>
              <a:t>  tu  </a:t>
            </a:r>
            <a:r>
              <a:rPr lang="fr-FR" sz="1000" dirty="0" err="1" smtClean="0">
                <a:solidFill>
                  <a:schemeClr val="bg1"/>
                </a:solidFill>
                <a:latin typeface="Century Gothic"/>
                <a:cs typeface="Century Gothic"/>
              </a:rPr>
              <a:t>péyé</a:t>
            </a:r>
            <a:r>
              <a:rPr lang="fr-FR" sz="1000" dirty="0" smtClean="0">
                <a:solidFill>
                  <a:schemeClr val="bg1"/>
                </a:solidFill>
                <a:latin typeface="Century Gothic"/>
                <a:cs typeface="Century Gothic"/>
              </a:rPr>
              <a:t> </a:t>
            </a:r>
            <a:r>
              <a:rPr lang="fr-FR" sz="1000" dirty="0" smtClean="0">
                <a:solidFill>
                  <a:schemeClr val="bg1"/>
                </a:solidFill>
              </a:rPr>
              <a:t>? (</a:t>
            </a:r>
            <a:r>
              <a:rPr lang="fr-FR" sz="1000" dirty="0" err="1" smtClean="0">
                <a:solidFill>
                  <a:schemeClr val="bg1"/>
                </a:solidFill>
              </a:rPr>
              <a:t>Sc</a:t>
            </a:r>
            <a:r>
              <a:rPr lang="fr-FR" sz="1000" dirty="0" smtClean="0">
                <a:solidFill>
                  <a:schemeClr val="bg1"/>
                </a:solidFill>
              </a:rPr>
              <a:t>)</a:t>
            </a:r>
            <a:endParaRPr lang="fr-FR" sz="1000" dirty="0">
              <a:solidFill>
                <a:schemeClr val="bg1"/>
              </a:solidFill>
            </a:endParaRPr>
          </a:p>
        </p:txBody>
      </p:sp>
      <p:grpSp>
        <p:nvGrpSpPr>
          <p:cNvPr id="10" name="Grouper 9"/>
          <p:cNvGrpSpPr/>
          <p:nvPr/>
        </p:nvGrpSpPr>
        <p:grpSpPr>
          <a:xfrm>
            <a:off x="838200" y="667070"/>
            <a:ext cx="4324920" cy="1485774"/>
            <a:chOff x="838200" y="667070"/>
            <a:chExt cx="4324920" cy="1485774"/>
          </a:xfrm>
        </p:grpSpPr>
        <p:sp>
          <p:nvSpPr>
            <p:cNvPr id="12" name="Forme libre 11"/>
            <p:cNvSpPr/>
            <p:nvPr/>
          </p:nvSpPr>
          <p:spPr>
            <a:xfrm>
              <a:off x="4057650" y="1416050"/>
              <a:ext cx="85725" cy="250825"/>
            </a:xfrm>
            <a:custGeom>
              <a:avLst/>
              <a:gdLst>
                <a:gd name="connsiteX0" fmla="*/ 57150 w 85725"/>
                <a:gd name="connsiteY0" fmla="*/ 0 h 250825"/>
                <a:gd name="connsiteX1" fmla="*/ 85725 w 85725"/>
                <a:gd name="connsiteY1" fmla="*/ 31750 h 250825"/>
                <a:gd name="connsiteX2" fmla="*/ 69850 w 85725"/>
                <a:gd name="connsiteY2" fmla="*/ 222250 h 250825"/>
                <a:gd name="connsiteX3" fmla="*/ 22225 w 85725"/>
                <a:gd name="connsiteY3" fmla="*/ 250825 h 250825"/>
                <a:gd name="connsiteX4" fmla="*/ 0 w 85725"/>
                <a:gd name="connsiteY4" fmla="*/ 222250 h 250825"/>
                <a:gd name="connsiteX5" fmla="*/ 12700 w 85725"/>
                <a:gd name="connsiteY5" fmla="*/ 44450 h 250825"/>
                <a:gd name="connsiteX6" fmla="*/ 57150 w 85725"/>
                <a:gd name="connsiteY6" fmla="*/ 0 h 250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5725" h="250825">
                  <a:moveTo>
                    <a:pt x="57150" y="0"/>
                  </a:moveTo>
                  <a:lnTo>
                    <a:pt x="85725" y="31750"/>
                  </a:lnTo>
                  <a:lnTo>
                    <a:pt x="69850" y="222250"/>
                  </a:lnTo>
                  <a:lnTo>
                    <a:pt x="22225" y="250825"/>
                  </a:lnTo>
                  <a:lnTo>
                    <a:pt x="0" y="222250"/>
                  </a:lnTo>
                  <a:lnTo>
                    <a:pt x="12700" y="44450"/>
                  </a:lnTo>
                  <a:lnTo>
                    <a:pt x="57150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31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838200" y="712020"/>
              <a:ext cx="4324920" cy="14408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" name="Forme libre 13"/>
            <p:cNvSpPr/>
            <p:nvPr/>
          </p:nvSpPr>
          <p:spPr>
            <a:xfrm>
              <a:off x="3873500" y="1403350"/>
              <a:ext cx="225425" cy="50800"/>
            </a:xfrm>
            <a:custGeom>
              <a:avLst/>
              <a:gdLst>
                <a:gd name="connsiteX0" fmla="*/ 0 w 225425"/>
                <a:gd name="connsiteY0" fmla="*/ 6350 h 50800"/>
                <a:gd name="connsiteX1" fmla="*/ 0 w 225425"/>
                <a:gd name="connsiteY1" fmla="*/ 6350 h 50800"/>
                <a:gd name="connsiteX2" fmla="*/ 225425 w 225425"/>
                <a:gd name="connsiteY2" fmla="*/ 0 h 50800"/>
                <a:gd name="connsiteX3" fmla="*/ 184150 w 225425"/>
                <a:gd name="connsiteY3" fmla="*/ 50800 h 50800"/>
                <a:gd name="connsiteX4" fmla="*/ 41275 w 225425"/>
                <a:gd name="connsiteY4" fmla="*/ 50800 h 50800"/>
                <a:gd name="connsiteX5" fmla="*/ 0 w 225425"/>
                <a:gd name="connsiteY5" fmla="*/ 6350 h 50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5425" h="50800">
                  <a:moveTo>
                    <a:pt x="0" y="6350"/>
                  </a:moveTo>
                  <a:lnTo>
                    <a:pt x="0" y="6350"/>
                  </a:lnTo>
                  <a:lnTo>
                    <a:pt x="225425" y="0"/>
                  </a:lnTo>
                  <a:lnTo>
                    <a:pt x="184150" y="50800"/>
                  </a:lnTo>
                  <a:lnTo>
                    <a:pt x="41275" y="50800"/>
                  </a:lnTo>
                  <a:lnTo>
                    <a:pt x="0" y="635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" name="Forme libre 14"/>
            <p:cNvSpPr/>
            <p:nvPr/>
          </p:nvSpPr>
          <p:spPr>
            <a:xfrm>
              <a:off x="4060826" y="1416050"/>
              <a:ext cx="82550" cy="244475"/>
            </a:xfrm>
            <a:custGeom>
              <a:avLst/>
              <a:gdLst>
                <a:gd name="connsiteX0" fmla="*/ 50800 w 79375"/>
                <a:gd name="connsiteY0" fmla="*/ 0 h 244475"/>
                <a:gd name="connsiteX1" fmla="*/ 79375 w 79375"/>
                <a:gd name="connsiteY1" fmla="*/ 31750 h 244475"/>
                <a:gd name="connsiteX2" fmla="*/ 69850 w 79375"/>
                <a:gd name="connsiteY2" fmla="*/ 219075 h 244475"/>
                <a:gd name="connsiteX3" fmla="*/ 19050 w 79375"/>
                <a:gd name="connsiteY3" fmla="*/ 244475 h 244475"/>
                <a:gd name="connsiteX4" fmla="*/ 0 w 79375"/>
                <a:gd name="connsiteY4" fmla="*/ 222250 h 244475"/>
                <a:gd name="connsiteX5" fmla="*/ 15875 w 79375"/>
                <a:gd name="connsiteY5" fmla="*/ 41275 h 244475"/>
                <a:gd name="connsiteX6" fmla="*/ 50800 w 79375"/>
                <a:gd name="connsiteY6" fmla="*/ 0 h 2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9375" h="244475">
                  <a:moveTo>
                    <a:pt x="50800" y="0"/>
                  </a:moveTo>
                  <a:lnTo>
                    <a:pt x="79375" y="31750"/>
                  </a:lnTo>
                  <a:lnTo>
                    <a:pt x="69850" y="219075"/>
                  </a:lnTo>
                  <a:lnTo>
                    <a:pt x="19050" y="244475"/>
                  </a:lnTo>
                  <a:lnTo>
                    <a:pt x="0" y="222250"/>
                  </a:lnTo>
                  <a:lnTo>
                    <a:pt x="15875" y="41275"/>
                  </a:lnTo>
                  <a:lnTo>
                    <a:pt x="50800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" name="Forme libre 15"/>
            <p:cNvSpPr/>
            <p:nvPr/>
          </p:nvSpPr>
          <p:spPr>
            <a:xfrm>
              <a:off x="4029075" y="1689102"/>
              <a:ext cx="82550" cy="244475"/>
            </a:xfrm>
            <a:custGeom>
              <a:avLst/>
              <a:gdLst>
                <a:gd name="connsiteX0" fmla="*/ 50800 w 79375"/>
                <a:gd name="connsiteY0" fmla="*/ 0 h 244475"/>
                <a:gd name="connsiteX1" fmla="*/ 79375 w 79375"/>
                <a:gd name="connsiteY1" fmla="*/ 31750 h 244475"/>
                <a:gd name="connsiteX2" fmla="*/ 69850 w 79375"/>
                <a:gd name="connsiteY2" fmla="*/ 219075 h 244475"/>
                <a:gd name="connsiteX3" fmla="*/ 19050 w 79375"/>
                <a:gd name="connsiteY3" fmla="*/ 244475 h 244475"/>
                <a:gd name="connsiteX4" fmla="*/ 0 w 79375"/>
                <a:gd name="connsiteY4" fmla="*/ 222250 h 244475"/>
                <a:gd name="connsiteX5" fmla="*/ 15875 w 79375"/>
                <a:gd name="connsiteY5" fmla="*/ 41275 h 244475"/>
                <a:gd name="connsiteX6" fmla="*/ 50800 w 79375"/>
                <a:gd name="connsiteY6" fmla="*/ 0 h 2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9375" h="244475">
                  <a:moveTo>
                    <a:pt x="50800" y="0"/>
                  </a:moveTo>
                  <a:lnTo>
                    <a:pt x="79375" y="31750"/>
                  </a:lnTo>
                  <a:lnTo>
                    <a:pt x="69850" y="219075"/>
                  </a:lnTo>
                  <a:lnTo>
                    <a:pt x="19050" y="244475"/>
                  </a:lnTo>
                  <a:lnTo>
                    <a:pt x="0" y="222250"/>
                  </a:lnTo>
                  <a:lnTo>
                    <a:pt x="15875" y="41275"/>
                  </a:lnTo>
                  <a:lnTo>
                    <a:pt x="50800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" name="Forme libre 16"/>
            <p:cNvSpPr/>
            <p:nvPr/>
          </p:nvSpPr>
          <p:spPr>
            <a:xfrm>
              <a:off x="4292601" y="1403350"/>
              <a:ext cx="225425" cy="50800"/>
            </a:xfrm>
            <a:custGeom>
              <a:avLst/>
              <a:gdLst>
                <a:gd name="connsiteX0" fmla="*/ 0 w 225425"/>
                <a:gd name="connsiteY0" fmla="*/ 6350 h 50800"/>
                <a:gd name="connsiteX1" fmla="*/ 0 w 225425"/>
                <a:gd name="connsiteY1" fmla="*/ 6350 h 50800"/>
                <a:gd name="connsiteX2" fmla="*/ 225425 w 225425"/>
                <a:gd name="connsiteY2" fmla="*/ 0 h 50800"/>
                <a:gd name="connsiteX3" fmla="*/ 184150 w 225425"/>
                <a:gd name="connsiteY3" fmla="*/ 50800 h 50800"/>
                <a:gd name="connsiteX4" fmla="*/ 41275 w 225425"/>
                <a:gd name="connsiteY4" fmla="*/ 50800 h 50800"/>
                <a:gd name="connsiteX5" fmla="*/ 0 w 225425"/>
                <a:gd name="connsiteY5" fmla="*/ 6350 h 50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5425" h="50800">
                  <a:moveTo>
                    <a:pt x="0" y="6350"/>
                  </a:moveTo>
                  <a:lnTo>
                    <a:pt x="0" y="6350"/>
                  </a:lnTo>
                  <a:lnTo>
                    <a:pt x="225425" y="0"/>
                  </a:lnTo>
                  <a:lnTo>
                    <a:pt x="184150" y="50800"/>
                  </a:lnTo>
                  <a:lnTo>
                    <a:pt x="41275" y="50800"/>
                  </a:lnTo>
                  <a:lnTo>
                    <a:pt x="0" y="635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" name="Forme libre 17"/>
            <p:cNvSpPr/>
            <p:nvPr/>
          </p:nvSpPr>
          <p:spPr>
            <a:xfrm>
              <a:off x="4479927" y="1416050"/>
              <a:ext cx="82550" cy="244475"/>
            </a:xfrm>
            <a:custGeom>
              <a:avLst/>
              <a:gdLst>
                <a:gd name="connsiteX0" fmla="*/ 50800 w 79375"/>
                <a:gd name="connsiteY0" fmla="*/ 0 h 244475"/>
                <a:gd name="connsiteX1" fmla="*/ 79375 w 79375"/>
                <a:gd name="connsiteY1" fmla="*/ 31750 h 244475"/>
                <a:gd name="connsiteX2" fmla="*/ 69850 w 79375"/>
                <a:gd name="connsiteY2" fmla="*/ 219075 h 244475"/>
                <a:gd name="connsiteX3" fmla="*/ 19050 w 79375"/>
                <a:gd name="connsiteY3" fmla="*/ 244475 h 244475"/>
                <a:gd name="connsiteX4" fmla="*/ 0 w 79375"/>
                <a:gd name="connsiteY4" fmla="*/ 222250 h 244475"/>
                <a:gd name="connsiteX5" fmla="*/ 15875 w 79375"/>
                <a:gd name="connsiteY5" fmla="*/ 41275 h 244475"/>
                <a:gd name="connsiteX6" fmla="*/ 50800 w 79375"/>
                <a:gd name="connsiteY6" fmla="*/ 0 h 2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9375" h="244475">
                  <a:moveTo>
                    <a:pt x="50800" y="0"/>
                  </a:moveTo>
                  <a:lnTo>
                    <a:pt x="79375" y="31750"/>
                  </a:lnTo>
                  <a:lnTo>
                    <a:pt x="69850" y="219075"/>
                  </a:lnTo>
                  <a:lnTo>
                    <a:pt x="19050" y="244475"/>
                  </a:lnTo>
                  <a:lnTo>
                    <a:pt x="0" y="222250"/>
                  </a:lnTo>
                  <a:lnTo>
                    <a:pt x="15875" y="41275"/>
                  </a:lnTo>
                  <a:lnTo>
                    <a:pt x="50800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" name="Forme libre 18"/>
            <p:cNvSpPr/>
            <p:nvPr/>
          </p:nvSpPr>
          <p:spPr>
            <a:xfrm>
              <a:off x="4289426" y="1647825"/>
              <a:ext cx="196850" cy="60325"/>
            </a:xfrm>
            <a:custGeom>
              <a:avLst/>
              <a:gdLst>
                <a:gd name="connsiteX0" fmla="*/ 25400 w 196850"/>
                <a:gd name="connsiteY0" fmla="*/ 60325 h 60325"/>
                <a:gd name="connsiteX1" fmla="*/ 0 w 196850"/>
                <a:gd name="connsiteY1" fmla="*/ 31750 h 60325"/>
                <a:gd name="connsiteX2" fmla="*/ 31750 w 196850"/>
                <a:gd name="connsiteY2" fmla="*/ 3175 h 60325"/>
                <a:gd name="connsiteX3" fmla="*/ 165100 w 196850"/>
                <a:gd name="connsiteY3" fmla="*/ 0 h 60325"/>
                <a:gd name="connsiteX4" fmla="*/ 196850 w 196850"/>
                <a:gd name="connsiteY4" fmla="*/ 31750 h 60325"/>
                <a:gd name="connsiteX5" fmla="*/ 165100 w 196850"/>
                <a:gd name="connsiteY5" fmla="*/ 60325 h 60325"/>
                <a:gd name="connsiteX6" fmla="*/ 25400 w 196850"/>
                <a:gd name="connsiteY6" fmla="*/ 60325 h 60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6850" h="60325">
                  <a:moveTo>
                    <a:pt x="25400" y="60325"/>
                  </a:moveTo>
                  <a:lnTo>
                    <a:pt x="0" y="31750"/>
                  </a:lnTo>
                  <a:lnTo>
                    <a:pt x="31750" y="3175"/>
                  </a:lnTo>
                  <a:lnTo>
                    <a:pt x="165100" y="0"/>
                  </a:lnTo>
                  <a:lnTo>
                    <a:pt x="196850" y="31750"/>
                  </a:lnTo>
                  <a:lnTo>
                    <a:pt x="165100" y="60325"/>
                  </a:lnTo>
                  <a:lnTo>
                    <a:pt x="25400" y="60325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0" name="Forme libre 19"/>
            <p:cNvSpPr/>
            <p:nvPr/>
          </p:nvSpPr>
          <p:spPr>
            <a:xfrm>
              <a:off x="4448176" y="1689102"/>
              <a:ext cx="82550" cy="244475"/>
            </a:xfrm>
            <a:custGeom>
              <a:avLst/>
              <a:gdLst>
                <a:gd name="connsiteX0" fmla="*/ 50800 w 79375"/>
                <a:gd name="connsiteY0" fmla="*/ 0 h 244475"/>
                <a:gd name="connsiteX1" fmla="*/ 79375 w 79375"/>
                <a:gd name="connsiteY1" fmla="*/ 31750 h 244475"/>
                <a:gd name="connsiteX2" fmla="*/ 69850 w 79375"/>
                <a:gd name="connsiteY2" fmla="*/ 219075 h 244475"/>
                <a:gd name="connsiteX3" fmla="*/ 19050 w 79375"/>
                <a:gd name="connsiteY3" fmla="*/ 244475 h 244475"/>
                <a:gd name="connsiteX4" fmla="*/ 0 w 79375"/>
                <a:gd name="connsiteY4" fmla="*/ 222250 h 244475"/>
                <a:gd name="connsiteX5" fmla="*/ 15875 w 79375"/>
                <a:gd name="connsiteY5" fmla="*/ 41275 h 244475"/>
                <a:gd name="connsiteX6" fmla="*/ 50800 w 79375"/>
                <a:gd name="connsiteY6" fmla="*/ 0 h 2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9375" h="244475">
                  <a:moveTo>
                    <a:pt x="50800" y="0"/>
                  </a:moveTo>
                  <a:lnTo>
                    <a:pt x="79375" y="31750"/>
                  </a:lnTo>
                  <a:lnTo>
                    <a:pt x="69850" y="219075"/>
                  </a:lnTo>
                  <a:lnTo>
                    <a:pt x="19050" y="244475"/>
                  </a:lnTo>
                  <a:lnTo>
                    <a:pt x="0" y="222250"/>
                  </a:lnTo>
                  <a:lnTo>
                    <a:pt x="15875" y="41275"/>
                  </a:lnTo>
                  <a:lnTo>
                    <a:pt x="50800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" name="Forme libre 20"/>
            <p:cNvSpPr/>
            <p:nvPr/>
          </p:nvSpPr>
          <p:spPr>
            <a:xfrm>
              <a:off x="4248151" y="1905000"/>
              <a:ext cx="206375" cy="50800"/>
            </a:xfrm>
            <a:custGeom>
              <a:avLst/>
              <a:gdLst>
                <a:gd name="connsiteX0" fmla="*/ 50800 w 206375"/>
                <a:gd name="connsiteY0" fmla="*/ 0 h 50800"/>
                <a:gd name="connsiteX1" fmla="*/ 177800 w 206375"/>
                <a:gd name="connsiteY1" fmla="*/ 0 h 50800"/>
                <a:gd name="connsiteX2" fmla="*/ 206375 w 206375"/>
                <a:gd name="connsiteY2" fmla="*/ 34925 h 50800"/>
                <a:gd name="connsiteX3" fmla="*/ 190500 w 206375"/>
                <a:gd name="connsiteY3" fmla="*/ 47625 h 50800"/>
                <a:gd name="connsiteX4" fmla="*/ 15875 w 206375"/>
                <a:gd name="connsiteY4" fmla="*/ 50800 h 50800"/>
                <a:gd name="connsiteX5" fmla="*/ 0 w 206375"/>
                <a:gd name="connsiteY5" fmla="*/ 28575 h 50800"/>
                <a:gd name="connsiteX6" fmla="*/ 50800 w 206375"/>
                <a:gd name="connsiteY6" fmla="*/ 0 h 50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6375" h="50800">
                  <a:moveTo>
                    <a:pt x="50800" y="0"/>
                  </a:moveTo>
                  <a:lnTo>
                    <a:pt x="177800" y="0"/>
                  </a:lnTo>
                  <a:lnTo>
                    <a:pt x="206375" y="34925"/>
                  </a:lnTo>
                  <a:lnTo>
                    <a:pt x="190500" y="47625"/>
                  </a:lnTo>
                  <a:lnTo>
                    <a:pt x="15875" y="50800"/>
                  </a:lnTo>
                  <a:lnTo>
                    <a:pt x="0" y="28575"/>
                  </a:lnTo>
                  <a:lnTo>
                    <a:pt x="50800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2" name="Forme libre 21"/>
            <p:cNvSpPr/>
            <p:nvPr/>
          </p:nvSpPr>
          <p:spPr>
            <a:xfrm>
              <a:off x="4702176" y="1403352"/>
              <a:ext cx="225425" cy="50800"/>
            </a:xfrm>
            <a:custGeom>
              <a:avLst/>
              <a:gdLst>
                <a:gd name="connsiteX0" fmla="*/ 0 w 225425"/>
                <a:gd name="connsiteY0" fmla="*/ 6350 h 50800"/>
                <a:gd name="connsiteX1" fmla="*/ 0 w 225425"/>
                <a:gd name="connsiteY1" fmla="*/ 6350 h 50800"/>
                <a:gd name="connsiteX2" fmla="*/ 225425 w 225425"/>
                <a:gd name="connsiteY2" fmla="*/ 0 h 50800"/>
                <a:gd name="connsiteX3" fmla="*/ 184150 w 225425"/>
                <a:gd name="connsiteY3" fmla="*/ 50800 h 50800"/>
                <a:gd name="connsiteX4" fmla="*/ 41275 w 225425"/>
                <a:gd name="connsiteY4" fmla="*/ 50800 h 50800"/>
                <a:gd name="connsiteX5" fmla="*/ 0 w 225425"/>
                <a:gd name="connsiteY5" fmla="*/ 6350 h 50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5425" h="50800">
                  <a:moveTo>
                    <a:pt x="0" y="6350"/>
                  </a:moveTo>
                  <a:lnTo>
                    <a:pt x="0" y="6350"/>
                  </a:lnTo>
                  <a:lnTo>
                    <a:pt x="225425" y="0"/>
                  </a:lnTo>
                  <a:lnTo>
                    <a:pt x="184150" y="50800"/>
                  </a:lnTo>
                  <a:lnTo>
                    <a:pt x="41275" y="50800"/>
                  </a:lnTo>
                  <a:lnTo>
                    <a:pt x="0" y="635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3" name="Forme libre 22"/>
            <p:cNvSpPr/>
            <p:nvPr/>
          </p:nvSpPr>
          <p:spPr>
            <a:xfrm rot="576256" flipV="1">
              <a:off x="4645025" y="1429930"/>
              <a:ext cx="82550" cy="244475"/>
            </a:xfrm>
            <a:custGeom>
              <a:avLst/>
              <a:gdLst>
                <a:gd name="connsiteX0" fmla="*/ 50800 w 79375"/>
                <a:gd name="connsiteY0" fmla="*/ 0 h 244475"/>
                <a:gd name="connsiteX1" fmla="*/ 79375 w 79375"/>
                <a:gd name="connsiteY1" fmla="*/ 31750 h 244475"/>
                <a:gd name="connsiteX2" fmla="*/ 69850 w 79375"/>
                <a:gd name="connsiteY2" fmla="*/ 219075 h 244475"/>
                <a:gd name="connsiteX3" fmla="*/ 19050 w 79375"/>
                <a:gd name="connsiteY3" fmla="*/ 244475 h 244475"/>
                <a:gd name="connsiteX4" fmla="*/ 0 w 79375"/>
                <a:gd name="connsiteY4" fmla="*/ 222250 h 244475"/>
                <a:gd name="connsiteX5" fmla="*/ 15875 w 79375"/>
                <a:gd name="connsiteY5" fmla="*/ 41275 h 244475"/>
                <a:gd name="connsiteX6" fmla="*/ 50800 w 79375"/>
                <a:gd name="connsiteY6" fmla="*/ 0 h 2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9375" h="244475">
                  <a:moveTo>
                    <a:pt x="50800" y="0"/>
                  </a:moveTo>
                  <a:lnTo>
                    <a:pt x="79375" y="31750"/>
                  </a:lnTo>
                  <a:lnTo>
                    <a:pt x="69850" y="219075"/>
                  </a:lnTo>
                  <a:lnTo>
                    <a:pt x="19050" y="244475"/>
                  </a:lnTo>
                  <a:lnTo>
                    <a:pt x="0" y="222250"/>
                  </a:lnTo>
                  <a:lnTo>
                    <a:pt x="15875" y="41275"/>
                  </a:lnTo>
                  <a:lnTo>
                    <a:pt x="50800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4" name="Forme libre 23"/>
            <p:cNvSpPr/>
            <p:nvPr/>
          </p:nvSpPr>
          <p:spPr>
            <a:xfrm>
              <a:off x="4857751" y="1689104"/>
              <a:ext cx="82550" cy="244475"/>
            </a:xfrm>
            <a:custGeom>
              <a:avLst/>
              <a:gdLst>
                <a:gd name="connsiteX0" fmla="*/ 50800 w 79375"/>
                <a:gd name="connsiteY0" fmla="*/ 0 h 244475"/>
                <a:gd name="connsiteX1" fmla="*/ 79375 w 79375"/>
                <a:gd name="connsiteY1" fmla="*/ 31750 h 244475"/>
                <a:gd name="connsiteX2" fmla="*/ 69850 w 79375"/>
                <a:gd name="connsiteY2" fmla="*/ 219075 h 244475"/>
                <a:gd name="connsiteX3" fmla="*/ 19050 w 79375"/>
                <a:gd name="connsiteY3" fmla="*/ 244475 h 244475"/>
                <a:gd name="connsiteX4" fmla="*/ 0 w 79375"/>
                <a:gd name="connsiteY4" fmla="*/ 222250 h 244475"/>
                <a:gd name="connsiteX5" fmla="*/ 15875 w 79375"/>
                <a:gd name="connsiteY5" fmla="*/ 41275 h 244475"/>
                <a:gd name="connsiteX6" fmla="*/ 50800 w 79375"/>
                <a:gd name="connsiteY6" fmla="*/ 0 h 2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9375" h="244475">
                  <a:moveTo>
                    <a:pt x="50800" y="0"/>
                  </a:moveTo>
                  <a:lnTo>
                    <a:pt x="79375" y="31750"/>
                  </a:lnTo>
                  <a:lnTo>
                    <a:pt x="69850" y="219075"/>
                  </a:lnTo>
                  <a:lnTo>
                    <a:pt x="19050" y="244475"/>
                  </a:lnTo>
                  <a:lnTo>
                    <a:pt x="0" y="222250"/>
                  </a:lnTo>
                  <a:lnTo>
                    <a:pt x="15875" y="41275"/>
                  </a:lnTo>
                  <a:lnTo>
                    <a:pt x="50800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5" name="Forme libre 24"/>
            <p:cNvSpPr/>
            <p:nvPr/>
          </p:nvSpPr>
          <p:spPr>
            <a:xfrm>
              <a:off x="4657726" y="1905002"/>
              <a:ext cx="206375" cy="50800"/>
            </a:xfrm>
            <a:custGeom>
              <a:avLst/>
              <a:gdLst>
                <a:gd name="connsiteX0" fmla="*/ 50800 w 206375"/>
                <a:gd name="connsiteY0" fmla="*/ 0 h 50800"/>
                <a:gd name="connsiteX1" fmla="*/ 177800 w 206375"/>
                <a:gd name="connsiteY1" fmla="*/ 0 h 50800"/>
                <a:gd name="connsiteX2" fmla="*/ 206375 w 206375"/>
                <a:gd name="connsiteY2" fmla="*/ 34925 h 50800"/>
                <a:gd name="connsiteX3" fmla="*/ 190500 w 206375"/>
                <a:gd name="connsiteY3" fmla="*/ 47625 h 50800"/>
                <a:gd name="connsiteX4" fmla="*/ 15875 w 206375"/>
                <a:gd name="connsiteY4" fmla="*/ 50800 h 50800"/>
                <a:gd name="connsiteX5" fmla="*/ 0 w 206375"/>
                <a:gd name="connsiteY5" fmla="*/ 28575 h 50800"/>
                <a:gd name="connsiteX6" fmla="*/ 50800 w 206375"/>
                <a:gd name="connsiteY6" fmla="*/ 0 h 50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6375" h="50800">
                  <a:moveTo>
                    <a:pt x="50800" y="0"/>
                  </a:moveTo>
                  <a:lnTo>
                    <a:pt x="177800" y="0"/>
                  </a:lnTo>
                  <a:lnTo>
                    <a:pt x="206375" y="34925"/>
                  </a:lnTo>
                  <a:lnTo>
                    <a:pt x="190500" y="47625"/>
                  </a:lnTo>
                  <a:lnTo>
                    <a:pt x="15875" y="50800"/>
                  </a:lnTo>
                  <a:lnTo>
                    <a:pt x="0" y="28575"/>
                  </a:lnTo>
                  <a:lnTo>
                    <a:pt x="50800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6" name="ZoneTexte 25"/>
            <p:cNvSpPr txBox="1"/>
            <p:nvPr/>
          </p:nvSpPr>
          <p:spPr>
            <a:xfrm>
              <a:off x="3746723" y="667070"/>
              <a:ext cx="111791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36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badi MT Condensed Light"/>
                  <a:cs typeface="Abadi MT Condensed Light"/>
                </a:rPr>
                <a:t>$7.35 </a:t>
              </a:r>
              <a:endParaRPr lang="fr-FR" sz="3600" dirty="0">
                <a:solidFill>
                  <a:schemeClr val="tx1">
                    <a:lumMod val="50000"/>
                    <a:lumOff val="50000"/>
                  </a:schemeClr>
                </a:solidFill>
                <a:latin typeface="Abadi MT Condensed Light"/>
                <a:cs typeface="Abadi MT Condensed Light"/>
              </a:endParaRPr>
            </a:p>
          </p:txBody>
        </p:sp>
        <p:sp>
          <p:nvSpPr>
            <p:cNvPr id="27" name="ZoneTexte 26"/>
            <p:cNvSpPr txBox="1"/>
            <p:nvPr/>
          </p:nvSpPr>
          <p:spPr>
            <a:xfrm>
              <a:off x="865976" y="675987"/>
              <a:ext cx="522298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3200" dirty="0" smtClean="0">
                  <a:solidFill>
                    <a:srgbClr val="7F7F7F"/>
                  </a:solidFill>
                  <a:latin typeface="Abadi MT Condensed Light"/>
                  <a:cs typeface="Abadi MT Condensed Light"/>
                </a:rPr>
                <a:t>ST</a:t>
              </a:r>
              <a:endParaRPr lang="fr-FR" sz="3200" dirty="0">
                <a:solidFill>
                  <a:srgbClr val="7F7F7F"/>
                </a:solidFill>
                <a:latin typeface="Abadi MT Condensed Light"/>
                <a:cs typeface="Abadi MT Condensed Light"/>
              </a:endParaRPr>
            </a:p>
          </p:txBody>
        </p:sp>
        <p:sp>
          <p:nvSpPr>
            <p:cNvPr id="28" name="Ellipse 27"/>
            <p:cNvSpPr/>
            <p:nvPr/>
          </p:nvSpPr>
          <p:spPr>
            <a:xfrm>
              <a:off x="4127500" y="1911350"/>
              <a:ext cx="63500" cy="66675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9" name="Forme libre 28"/>
            <p:cNvSpPr/>
            <p:nvPr/>
          </p:nvSpPr>
          <p:spPr>
            <a:xfrm>
              <a:off x="4702176" y="1647825"/>
              <a:ext cx="196850" cy="60325"/>
            </a:xfrm>
            <a:custGeom>
              <a:avLst/>
              <a:gdLst>
                <a:gd name="connsiteX0" fmla="*/ 25400 w 196850"/>
                <a:gd name="connsiteY0" fmla="*/ 60325 h 60325"/>
                <a:gd name="connsiteX1" fmla="*/ 0 w 196850"/>
                <a:gd name="connsiteY1" fmla="*/ 31750 h 60325"/>
                <a:gd name="connsiteX2" fmla="*/ 31750 w 196850"/>
                <a:gd name="connsiteY2" fmla="*/ 3175 h 60325"/>
                <a:gd name="connsiteX3" fmla="*/ 165100 w 196850"/>
                <a:gd name="connsiteY3" fmla="*/ 0 h 60325"/>
                <a:gd name="connsiteX4" fmla="*/ 196850 w 196850"/>
                <a:gd name="connsiteY4" fmla="*/ 31750 h 60325"/>
                <a:gd name="connsiteX5" fmla="*/ 165100 w 196850"/>
                <a:gd name="connsiteY5" fmla="*/ 60325 h 60325"/>
                <a:gd name="connsiteX6" fmla="*/ 25400 w 196850"/>
                <a:gd name="connsiteY6" fmla="*/ 60325 h 60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6850" h="60325">
                  <a:moveTo>
                    <a:pt x="25400" y="60325"/>
                  </a:moveTo>
                  <a:lnTo>
                    <a:pt x="0" y="31750"/>
                  </a:lnTo>
                  <a:lnTo>
                    <a:pt x="31750" y="3175"/>
                  </a:lnTo>
                  <a:lnTo>
                    <a:pt x="165100" y="0"/>
                  </a:lnTo>
                  <a:lnTo>
                    <a:pt x="196850" y="31750"/>
                  </a:lnTo>
                  <a:lnTo>
                    <a:pt x="165100" y="60325"/>
                  </a:lnTo>
                  <a:lnTo>
                    <a:pt x="25400" y="60325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30" name="Image 2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727"/>
          <a:stretch/>
        </p:blipFill>
        <p:spPr>
          <a:xfrm>
            <a:off x="7110258" y="4383394"/>
            <a:ext cx="1870785" cy="5303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38200" y="2286001"/>
            <a:ext cx="1447800" cy="381000"/>
          </a:xfrm>
          <a:prstGeom prst="rect">
            <a:avLst/>
          </a:prstGeom>
          <a:solidFill>
            <a:srgbClr val="9F7B6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F11BF-A548-CF4B-9698-622A874ADE88}" type="slidenum">
              <a:rPr lang="fr-FR" smtClean="0">
                <a:solidFill>
                  <a:srgbClr val="FFFFFF"/>
                </a:solidFill>
              </a:rPr>
              <a:pPr/>
              <a:t>16</a:t>
            </a:fld>
            <a:endParaRPr lang="fr-FR">
              <a:solidFill>
                <a:srgbClr val="FFFFFF"/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7115881" y="119224"/>
            <a:ext cx="201850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dirty="0" smtClean="0">
                <a:solidFill>
                  <a:schemeClr val="bg1"/>
                </a:solidFill>
                <a:latin typeface="Century Gothic"/>
                <a:cs typeface="Century Gothic"/>
              </a:rPr>
              <a:t>ARJAN </a:t>
            </a:r>
            <a:r>
              <a:rPr lang="ro-RO" sz="1000" dirty="0" smtClean="0">
                <a:solidFill>
                  <a:schemeClr val="bg1"/>
                </a:solidFill>
                <a:latin typeface="Century Gothic"/>
                <a:cs typeface="Century Gothic"/>
              </a:rPr>
              <a:t>1.1 - </a:t>
            </a:r>
            <a:r>
              <a:rPr lang="fr-FR" sz="1000" dirty="0" smtClean="0">
                <a:solidFill>
                  <a:schemeClr val="bg1"/>
                </a:solidFill>
                <a:latin typeface="Century Gothic"/>
                <a:cs typeface="Century Gothic"/>
              </a:rPr>
              <a:t> </a:t>
            </a:r>
            <a:r>
              <a:rPr lang="fr-FR" sz="1000" dirty="0" err="1" smtClean="0">
                <a:solidFill>
                  <a:schemeClr val="bg1"/>
                </a:solidFill>
                <a:latin typeface="Century Gothic"/>
                <a:cs typeface="Century Gothic"/>
              </a:rPr>
              <a:t>Sê</a:t>
            </a:r>
            <a:r>
              <a:rPr lang="fr-FR" sz="1000" dirty="0" smtClean="0">
                <a:solidFill>
                  <a:schemeClr val="bg1"/>
                </a:solidFill>
                <a:latin typeface="Century Gothic"/>
                <a:cs typeface="Century Gothic"/>
              </a:rPr>
              <a:t>  tu  </a:t>
            </a:r>
            <a:r>
              <a:rPr lang="fr-FR" sz="1000" dirty="0" err="1" smtClean="0">
                <a:solidFill>
                  <a:schemeClr val="bg1"/>
                </a:solidFill>
                <a:latin typeface="Century Gothic"/>
                <a:cs typeface="Century Gothic"/>
              </a:rPr>
              <a:t>péyé</a:t>
            </a:r>
            <a:r>
              <a:rPr lang="fr-FR" sz="1000" dirty="0" smtClean="0">
                <a:solidFill>
                  <a:schemeClr val="bg1"/>
                </a:solidFill>
                <a:latin typeface="Century Gothic"/>
                <a:cs typeface="Century Gothic"/>
              </a:rPr>
              <a:t> </a:t>
            </a:r>
            <a:r>
              <a:rPr lang="fr-FR" sz="1000" dirty="0" smtClean="0">
                <a:solidFill>
                  <a:schemeClr val="bg1"/>
                </a:solidFill>
              </a:rPr>
              <a:t>? (</a:t>
            </a:r>
            <a:r>
              <a:rPr lang="fr-FR" sz="1000" dirty="0" err="1" smtClean="0">
                <a:solidFill>
                  <a:schemeClr val="bg1"/>
                </a:solidFill>
              </a:rPr>
              <a:t>Sc</a:t>
            </a:r>
            <a:r>
              <a:rPr lang="fr-FR" sz="1000" dirty="0" smtClean="0">
                <a:solidFill>
                  <a:schemeClr val="bg1"/>
                </a:solidFill>
              </a:rPr>
              <a:t>)</a:t>
            </a:r>
            <a:endParaRPr lang="fr-FR" sz="1000" dirty="0">
              <a:solidFill>
                <a:schemeClr val="bg1"/>
              </a:solidFill>
            </a:endParaRPr>
          </a:p>
        </p:txBody>
      </p:sp>
      <p:grpSp>
        <p:nvGrpSpPr>
          <p:cNvPr id="9" name="Grouper 8"/>
          <p:cNvGrpSpPr/>
          <p:nvPr/>
        </p:nvGrpSpPr>
        <p:grpSpPr>
          <a:xfrm>
            <a:off x="838200" y="667070"/>
            <a:ext cx="4324920" cy="1485774"/>
            <a:chOff x="838200" y="667070"/>
            <a:chExt cx="4324920" cy="1485774"/>
          </a:xfrm>
        </p:grpSpPr>
        <p:sp>
          <p:nvSpPr>
            <p:cNvPr id="12" name="Forme libre 11"/>
            <p:cNvSpPr/>
            <p:nvPr/>
          </p:nvSpPr>
          <p:spPr>
            <a:xfrm>
              <a:off x="4057650" y="1416050"/>
              <a:ext cx="85725" cy="250825"/>
            </a:xfrm>
            <a:custGeom>
              <a:avLst/>
              <a:gdLst>
                <a:gd name="connsiteX0" fmla="*/ 57150 w 85725"/>
                <a:gd name="connsiteY0" fmla="*/ 0 h 250825"/>
                <a:gd name="connsiteX1" fmla="*/ 85725 w 85725"/>
                <a:gd name="connsiteY1" fmla="*/ 31750 h 250825"/>
                <a:gd name="connsiteX2" fmla="*/ 69850 w 85725"/>
                <a:gd name="connsiteY2" fmla="*/ 222250 h 250825"/>
                <a:gd name="connsiteX3" fmla="*/ 22225 w 85725"/>
                <a:gd name="connsiteY3" fmla="*/ 250825 h 250825"/>
                <a:gd name="connsiteX4" fmla="*/ 0 w 85725"/>
                <a:gd name="connsiteY4" fmla="*/ 222250 h 250825"/>
                <a:gd name="connsiteX5" fmla="*/ 12700 w 85725"/>
                <a:gd name="connsiteY5" fmla="*/ 44450 h 250825"/>
                <a:gd name="connsiteX6" fmla="*/ 57150 w 85725"/>
                <a:gd name="connsiteY6" fmla="*/ 0 h 250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5725" h="250825">
                  <a:moveTo>
                    <a:pt x="57150" y="0"/>
                  </a:moveTo>
                  <a:lnTo>
                    <a:pt x="85725" y="31750"/>
                  </a:lnTo>
                  <a:lnTo>
                    <a:pt x="69850" y="222250"/>
                  </a:lnTo>
                  <a:lnTo>
                    <a:pt x="22225" y="250825"/>
                  </a:lnTo>
                  <a:lnTo>
                    <a:pt x="0" y="222250"/>
                  </a:lnTo>
                  <a:lnTo>
                    <a:pt x="12700" y="44450"/>
                  </a:lnTo>
                  <a:lnTo>
                    <a:pt x="57150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31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838200" y="712020"/>
              <a:ext cx="4324920" cy="14408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" name="Forme libre 13"/>
            <p:cNvSpPr/>
            <p:nvPr/>
          </p:nvSpPr>
          <p:spPr>
            <a:xfrm>
              <a:off x="3873500" y="1403350"/>
              <a:ext cx="225425" cy="50800"/>
            </a:xfrm>
            <a:custGeom>
              <a:avLst/>
              <a:gdLst>
                <a:gd name="connsiteX0" fmla="*/ 0 w 225425"/>
                <a:gd name="connsiteY0" fmla="*/ 6350 h 50800"/>
                <a:gd name="connsiteX1" fmla="*/ 0 w 225425"/>
                <a:gd name="connsiteY1" fmla="*/ 6350 h 50800"/>
                <a:gd name="connsiteX2" fmla="*/ 225425 w 225425"/>
                <a:gd name="connsiteY2" fmla="*/ 0 h 50800"/>
                <a:gd name="connsiteX3" fmla="*/ 184150 w 225425"/>
                <a:gd name="connsiteY3" fmla="*/ 50800 h 50800"/>
                <a:gd name="connsiteX4" fmla="*/ 41275 w 225425"/>
                <a:gd name="connsiteY4" fmla="*/ 50800 h 50800"/>
                <a:gd name="connsiteX5" fmla="*/ 0 w 225425"/>
                <a:gd name="connsiteY5" fmla="*/ 6350 h 50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5425" h="50800">
                  <a:moveTo>
                    <a:pt x="0" y="6350"/>
                  </a:moveTo>
                  <a:lnTo>
                    <a:pt x="0" y="6350"/>
                  </a:lnTo>
                  <a:lnTo>
                    <a:pt x="225425" y="0"/>
                  </a:lnTo>
                  <a:lnTo>
                    <a:pt x="184150" y="50800"/>
                  </a:lnTo>
                  <a:lnTo>
                    <a:pt x="41275" y="50800"/>
                  </a:lnTo>
                  <a:lnTo>
                    <a:pt x="0" y="635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" name="Forme libre 14"/>
            <p:cNvSpPr/>
            <p:nvPr/>
          </p:nvSpPr>
          <p:spPr>
            <a:xfrm>
              <a:off x="4060826" y="1416050"/>
              <a:ext cx="82550" cy="244475"/>
            </a:xfrm>
            <a:custGeom>
              <a:avLst/>
              <a:gdLst>
                <a:gd name="connsiteX0" fmla="*/ 50800 w 79375"/>
                <a:gd name="connsiteY0" fmla="*/ 0 h 244475"/>
                <a:gd name="connsiteX1" fmla="*/ 79375 w 79375"/>
                <a:gd name="connsiteY1" fmla="*/ 31750 h 244475"/>
                <a:gd name="connsiteX2" fmla="*/ 69850 w 79375"/>
                <a:gd name="connsiteY2" fmla="*/ 219075 h 244475"/>
                <a:gd name="connsiteX3" fmla="*/ 19050 w 79375"/>
                <a:gd name="connsiteY3" fmla="*/ 244475 h 244475"/>
                <a:gd name="connsiteX4" fmla="*/ 0 w 79375"/>
                <a:gd name="connsiteY4" fmla="*/ 222250 h 244475"/>
                <a:gd name="connsiteX5" fmla="*/ 15875 w 79375"/>
                <a:gd name="connsiteY5" fmla="*/ 41275 h 244475"/>
                <a:gd name="connsiteX6" fmla="*/ 50800 w 79375"/>
                <a:gd name="connsiteY6" fmla="*/ 0 h 2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9375" h="244475">
                  <a:moveTo>
                    <a:pt x="50800" y="0"/>
                  </a:moveTo>
                  <a:lnTo>
                    <a:pt x="79375" y="31750"/>
                  </a:lnTo>
                  <a:lnTo>
                    <a:pt x="69850" y="219075"/>
                  </a:lnTo>
                  <a:lnTo>
                    <a:pt x="19050" y="244475"/>
                  </a:lnTo>
                  <a:lnTo>
                    <a:pt x="0" y="222250"/>
                  </a:lnTo>
                  <a:lnTo>
                    <a:pt x="15875" y="41275"/>
                  </a:lnTo>
                  <a:lnTo>
                    <a:pt x="50800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" name="Forme libre 15"/>
            <p:cNvSpPr/>
            <p:nvPr/>
          </p:nvSpPr>
          <p:spPr>
            <a:xfrm>
              <a:off x="3870325" y="1647825"/>
              <a:ext cx="196850" cy="60325"/>
            </a:xfrm>
            <a:custGeom>
              <a:avLst/>
              <a:gdLst>
                <a:gd name="connsiteX0" fmla="*/ 25400 w 196850"/>
                <a:gd name="connsiteY0" fmla="*/ 60325 h 60325"/>
                <a:gd name="connsiteX1" fmla="*/ 0 w 196850"/>
                <a:gd name="connsiteY1" fmla="*/ 31750 h 60325"/>
                <a:gd name="connsiteX2" fmla="*/ 31750 w 196850"/>
                <a:gd name="connsiteY2" fmla="*/ 3175 h 60325"/>
                <a:gd name="connsiteX3" fmla="*/ 165100 w 196850"/>
                <a:gd name="connsiteY3" fmla="*/ 0 h 60325"/>
                <a:gd name="connsiteX4" fmla="*/ 196850 w 196850"/>
                <a:gd name="connsiteY4" fmla="*/ 31750 h 60325"/>
                <a:gd name="connsiteX5" fmla="*/ 165100 w 196850"/>
                <a:gd name="connsiteY5" fmla="*/ 60325 h 60325"/>
                <a:gd name="connsiteX6" fmla="*/ 25400 w 196850"/>
                <a:gd name="connsiteY6" fmla="*/ 60325 h 60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6850" h="60325">
                  <a:moveTo>
                    <a:pt x="25400" y="60325"/>
                  </a:moveTo>
                  <a:lnTo>
                    <a:pt x="0" y="31750"/>
                  </a:lnTo>
                  <a:lnTo>
                    <a:pt x="31750" y="3175"/>
                  </a:lnTo>
                  <a:lnTo>
                    <a:pt x="165100" y="0"/>
                  </a:lnTo>
                  <a:lnTo>
                    <a:pt x="196850" y="31750"/>
                  </a:lnTo>
                  <a:lnTo>
                    <a:pt x="165100" y="60325"/>
                  </a:lnTo>
                  <a:lnTo>
                    <a:pt x="25400" y="60325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" name="Forme libre 16"/>
            <p:cNvSpPr/>
            <p:nvPr/>
          </p:nvSpPr>
          <p:spPr>
            <a:xfrm rot="576256" flipV="1">
              <a:off x="3816349" y="1429928"/>
              <a:ext cx="82550" cy="244475"/>
            </a:xfrm>
            <a:custGeom>
              <a:avLst/>
              <a:gdLst>
                <a:gd name="connsiteX0" fmla="*/ 50800 w 79375"/>
                <a:gd name="connsiteY0" fmla="*/ 0 h 244475"/>
                <a:gd name="connsiteX1" fmla="*/ 79375 w 79375"/>
                <a:gd name="connsiteY1" fmla="*/ 31750 h 244475"/>
                <a:gd name="connsiteX2" fmla="*/ 69850 w 79375"/>
                <a:gd name="connsiteY2" fmla="*/ 219075 h 244475"/>
                <a:gd name="connsiteX3" fmla="*/ 19050 w 79375"/>
                <a:gd name="connsiteY3" fmla="*/ 244475 h 244475"/>
                <a:gd name="connsiteX4" fmla="*/ 0 w 79375"/>
                <a:gd name="connsiteY4" fmla="*/ 222250 h 244475"/>
                <a:gd name="connsiteX5" fmla="*/ 15875 w 79375"/>
                <a:gd name="connsiteY5" fmla="*/ 41275 h 244475"/>
                <a:gd name="connsiteX6" fmla="*/ 50800 w 79375"/>
                <a:gd name="connsiteY6" fmla="*/ 0 h 2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9375" h="244475">
                  <a:moveTo>
                    <a:pt x="50800" y="0"/>
                  </a:moveTo>
                  <a:lnTo>
                    <a:pt x="79375" y="31750"/>
                  </a:lnTo>
                  <a:lnTo>
                    <a:pt x="69850" y="219075"/>
                  </a:lnTo>
                  <a:lnTo>
                    <a:pt x="19050" y="244475"/>
                  </a:lnTo>
                  <a:lnTo>
                    <a:pt x="0" y="222250"/>
                  </a:lnTo>
                  <a:lnTo>
                    <a:pt x="15875" y="41275"/>
                  </a:lnTo>
                  <a:lnTo>
                    <a:pt x="50800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" name="Forme libre 17"/>
            <p:cNvSpPr/>
            <p:nvPr/>
          </p:nvSpPr>
          <p:spPr>
            <a:xfrm>
              <a:off x="3794125" y="1679577"/>
              <a:ext cx="82550" cy="244475"/>
            </a:xfrm>
            <a:custGeom>
              <a:avLst/>
              <a:gdLst>
                <a:gd name="connsiteX0" fmla="*/ 50800 w 79375"/>
                <a:gd name="connsiteY0" fmla="*/ 0 h 244475"/>
                <a:gd name="connsiteX1" fmla="*/ 79375 w 79375"/>
                <a:gd name="connsiteY1" fmla="*/ 31750 h 244475"/>
                <a:gd name="connsiteX2" fmla="*/ 69850 w 79375"/>
                <a:gd name="connsiteY2" fmla="*/ 219075 h 244475"/>
                <a:gd name="connsiteX3" fmla="*/ 19050 w 79375"/>
                <a:gd name="connsiteY3" fmla="*/ 244475 h 244475"/>
                <a:gd name="connsiteX4" fmla="*/ 0 w 79375"/>
                <a:gd name="connsiteY4" fmla="*/ 222250 h 244475"/>
                <a:gd name="connsiteX5" fmla="*/ 15875 w 79375"/>
                <a:gd name="connsiteY5" fmla="*/ 41275 h 244475"/>
                <a:gd name="connsiteX6" fmla="*/ 50800 w 79375"/>
                <a:gd name="connsiteY6" fmla="*/ 0 h 2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9375" h="244475">
                  <a:moveTo>
                    <a:pt x="50800" y="0"/>
                  </a:moveTo>
                  <a:lnTo>
                    <a:pt x="79375" y="31750"/>
                  </a:lnTo>
                  <a:lnTo>
                    <a:pt x="69850" y="219075"/>
                  </a:lnTo>
                  <a:lnTo>
                    <a:pt x="19050" y="244475"/>
                  </a:lnTo>
                  <a:lnTo>
                    <a:pt x="0" y="222250"/>
                  </a:lnTo>
                  <a:lnTo>
                    <a:pt x="15875" y="41275"/>
                  </a:lnTo>
                  <a:lnTo>
                    <a:pt x="50800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" name="Forme libre 18"/>
            <p:cNvSpPr/>
            <p:nvPr/>
          </p:nvSpPr>
          <p:spPr>
            <a:xfrm>
              <a:off x="4029075" y="1689102"/>
              <a:ext cx="82550" cy="244475"/>
            </a:xfrm>
            <a:custGeom>
              <a:avLst/>
              <a:gdLst>
                <a:gd name="connsiteX0" fmla="*/ 50800 w 79375"/>
                <a:gd name="connsiteY0" fmla="*/ 0 h 244475"/>
                <a:gd name="connsiteX1" fmla="*/ 79375 w 79375"/>
                <a:gd name="connsiteY1" fmla="*/ 31750 h 244475"/>
                <a:gd name="connsiteX2" fmla="*/ 69850 w 79375"/>
                <a:gd name="connsiteY2" fmla="*/ 219075 h 244475"/>
                <a:gd name="connsiteX3" fmla="*/ 19050 w 79375"/>
                <a:gd name="connsiteY3" fmla="*/ 244475 h 244475"/>
                <a:gd name="connsiteX4" fmla="*/ 0 w 79375"/>
                <a:gd name="connsiteY4" fmla="*/ 222250 h 244475"/>
                <a:gd name="connsiteX5" fmla="*/ 15875 w 79375"/>
                <a:gd name="connsiteY5" fmla="*/ 41275 h 244475"/>
                <a:gd name="connsiteX6" fmla="*/ 50800 w 79375"/>
                <a:gd name="connsiteY6" fmla="*/ 0 h 2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9375" h="244475">
                  <a:moveTo>
                    <a:pt x="50800" y="0"/>
                  </a:moveTo>
                  <a:lnTo>
                    <a:pt x="79375" y="31750"/>
                  </a:lnTo>
                  <a:lnTo>
                    <a:pt x="69850" y="219075"/>
                  </a:lnTo>
                  <a:lnTo>
                    <a:pt x="19050" y="244475"/>
                  </a:lnTo>
                  <a:lnTo>
                    <a:pt x="0" y="222250"/>
                  </a:lnTo>
                  <a:lnTo>
                    <a:pt x="15875" y="41275"/>
                  </a:lnTo>
                  <a:lnTo>
                    <a:pt x="50800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0" name="Forme libre 19"/>
            <p:cNvSpPr/>
            <p:nvPr/>
          </p:nvSpPr>
          <p:spPr>
            <a:xfrm>
              <a:off x="3829050" y="1905000"/>
              <a:ext cx="206375" cy="50800"/>
            </a:xfrm>
            <a:custGeom>
              <a:avLst/>
              <a:gdLst>
                <a:gd name="connsiteX0" fmla="*/ 50800 w 206375"/>
                <a:gd name="connsiteY0" fmla="*/ 0 h 50800"/>
                <a:gd name="connsiteX1" fmla="*/ 177800 w 206375"/>
                <a:gd name="connsiteY1" fmla="*/ 0 h 50800"/>
                <a:gd name="connsiteX2" fmla="*/ 206375 w 206375"/>
                <a:gd name="connsiteY2" fmla="*/ 34925 h 50800"/>
                <a:gd name="connsiteX3" fmla="*/ 190500 w 206375"/>
                <a:gd name="connsiteY3" fmla="*/ 47625 h 50800"/>
                <a:gd name="connsiteX4" fmla="*/ 15875 w 206375"/>
                <a:gd name="connsiteY4" fmla="*/ 50800 h 50800"/>
                <a:gd name="connsiteX5" fmla="*/ 0 w 206375"/>
                <a:gd name="connsiteY5" fmla="*/ 28575 h 50800"/>
                <a:gd name="connsiteX6" fmla="*/ 50800 w 206375"/>
                <a:gd name="connsiteY6" fmla="*/ 0 h 50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6375" h="50800">
                  <a:moveTo>
                    <a:pt x="50800" y="0"/>
                  </a:moveTo>
                  <a:lnTo>
                    <a:pt x="177800" y="0"/>
                  </a:lnTo>
                  <a:lnTo>
                    <a:pt x="206375" y="34925"/>
                  </a:lnTo>
                  <a:lnTo>
                    <a:pt x="190500" y="47625"/>
                  </a:lnTo>
                  <a:lnTo>
                    <a:pt x="15875" y="50800"/>
                  </a:lnTo>
                  <a:lnTo>
                    <a:pt x="0" y="28575"/>
                  </a:lnTo>
                  <a:lnTo>
                    <a:pt x="50800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" name="Forme libre 20"/>
            <p:cNvSpPr/>
            <p:nvPr/>
          </p:nvSpPr>
          <p:spPr>
            <a:xfrm>
              <a:off x="4292601" y="1403350"/>
              <a:ext cx="225425" cy="50800"/>
            </a:xfrm>
            <a:custGeom>
              <a:avLst/>
              <a:gdLst>
                <a:gd name="connsiteX0" fmla="*/ 0 w 225425"/>
                <a:gd name="connsiteY0" fmla="*/ 6350 h 50800"/>
                <a:gd name="connsiteX1" fmla="*/ 0 w 225425"/>
                <a:gd name="connsiteY1" fmla="*/ 6350 h 50800"/>
                <a:gd name="connsiteX2" fmla="*/ 225425 w 225425"/>
                <a:gd name="connsiteY2" fmla="*/ 0 h 50800"/>
                <a:gd name="connsiteX3" fmla="*/ 184150 w 225425"/>
                <a:gd name="connsiteY3" fmla="*/ 50800 h 50800"/>
                <a:gd name="connsiteX4" fmla="*/ 41275 w 225425"/>
                <a:gd name="connsiteY4" fmla="*/ 50800 h 50800"/>
                <a:gd name="connsiteX5" fmla="*/ 0 w 225425"/>
                <a:gd name="connsiteY5" fmla="*/ 6350 h 50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5425" h="50800">
                  <a:moveTo>
                    <a:pt x="0" y="6350"/>
                  </a:moveTo>
                  <a:lnTo>
                    <a:pt x="0" y="6350"/>
                  </a:lnTo>
                  <a:lnTo>
                    <a:pt x="225425" y="0"/>
                  </a:lnTo>
                  <a:lnTo>
                    <a:pt x="184150" y="50800"/>
                  </a:lnTo>
                  <a:lnTo>
                    <a:pt x="41275" y="50800"/>
                  </a:lnTo>
                  <a:lnTo>
                    <a:pt x="0" y="635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2" name="Forme libre 21"/>
            <p:cNvSpPr/>
            <p:nvPr/>
          </p:nvSpPr>
          <p:spPr>
            <a:xfrm>
              <a:off x="4479927" y="1416050"/>
              <a:ext cx="82550" cy="244475"/>
            </a:xfrm>
            <a:custGeom>
              <a:avLst/>
              <a:gdLst>
                <a:gd name="connsiteX0" fmla="*/ 50800 w 79375"/>
                <a:gd name="connsiteY0" fmla="*/ 0 h 244475"/>
                <a:gd name="connsiteX1" fmla="*/ 79375 w 79375"/>
                <a:gd name="connsiteY1" fmla="*/ 31750 h 244475"/>
                <a:gd name="connsiteX2" fmla="*/ 69850 w 79375"/>
                <a:gd name="connsiteY2" fmla="*/ 219075 h 244475"/>
                <a:gd name="connsiteX3" fmla="*/ 19050 w 79375"/>
                <a:gd name="connsiteY3" fmla="*/ 244475 h 244475"/>
                <a:gd name="connsiteX4" fmla="*/ 0 w 79375"/>
                <a:gd name="connsiteY4" fmla="*/ 222250 h 244475"/>
                <a:gd name="connsiteX5" fmla="*/ 15875 w 79375"/>
                <a:gd name="connsiteY5" fmla="*/ 41275 h 244475"/>
                <a:gd name="connsiteX6" fmla="*/ 50800 w 79375"/>
                <a:gd name="connsiteY6" fmla="*/ 0 h 2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9375" h="244475">
                  <a:moveTo>
                    <a:pt x="50800" y="0"/>
                  </a:moveTo>
                  <a:lnTo>
                    <a:pt x="79375" y="31750"/>
                  </a:lnTo>
                  <a:lnTo>
                    <a:pt x="69850" y="219075"/>
                  </a:lnTo>
                  <a:lnTo>
                    <a:pt x="19050" y="244475"/>
                  </a:lnTo>
                  <a:lnTo>
                    <a:pt x="0" y="222250"/>
                  </a:lnTo>
                  <a:lnTo>
                    <a:pt x="15875" y="41275"/>
                  </a:lnTo>
                  <a:lnTo>
                    <a:pt x="50800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3" name="Forme libre 22"/>
            <p:cNvSpPr/>
            <p:nvPr/>
          </p:nvSpPr>
          <p:spPr>
            <a:xfrm>
              <a:off x="4289426" y="1647825"/>
              <a:ext cx="196850" cy="60325"/>
            </a:xfrm>
            <a:custGeom>
              <a:avLst/>
              <a:gdLst>
                <a:gd name="connsiteX0" fmla="*/ 25400 w 196850"/>
                <a:gd name="connsiteY0" fmla="*/ 60325 h 60325"/>
                <a:gd name="connsiteX1" fmla="*/ 0 w 196850"/>
                <a:gd name="connsiteY1" fmla="*/ 31750 h 60325"/>
                <a:gd name="connsiteX2" fmla="*/ 31750 w 196850"/>
                <a:gd name="connsiteY2" fmla="*/ 3175 h 60325"/>
                <a:gd name="connsiteX3" fmla="*/ 165100 w 196850"/>
                <a:gd name="connsiteY3" fmla="*/ 0 h 60325"/>
                <a:gd name="connsiteX4" fmla="*/ 196850 w 196850"/>
                <a:gd name="connsiteY4" fmla="*/ 31750 h 60325"/>
                <a:gd name="connsiteX5" fmla="*/ 165100 w 196850"/>
                <a:gd name="connsiteY5" fmla="*/ 60325 h 60325"/>
                <a:gd name="connsiteX6" fmla="*/ 25400 w 196850"/>
                <a:gd name="connsiteY6" fmla="*/ 60325 h 60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6850" h="60325">
                  <a:moveTo>
                    <a:pt x="25400" y="60325"/>
                  </a:moveTo>
                  <a:lnTo>
                    <a:pt x="0" y="31750"/>
                  </a:lnTo>
                  <a:lnTo>
                    <a:pt x="31750" y="3175"/>
                  </a:lnTo>
                  <a:lnTo>
                    <a:pt x="165100" y="0"/>
                  </a:lnTo>
                  <a:lnTo>
                    <a:pt x="196850" y="31750"/>
                  </a:lnTo>
                  <a:lnTo>
                    <a:pt x="165100" y="60325"/>
                  </a:lnTo>
                  <a:lnTo>
                    <a:pt x="25400" y="60325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4" name="Forme libre 23"/>
            <p:cNvSpPr/>
            <p:nvPr/>
          </p:nvSpPr>
          <p:spPr>
            <a:xfrm rot="576256" flipV="1">
              <a:off x="4235450" y="1429928"/>
              <a:ext cx="82550" cy="244475"/>
            </a:xfrm>
            <a:custGeom>
              <a:avLst/>
              <a:gdLst>
                <a:gd name="connsiteX0" fmla="*/ 50800 w 79375"/>
                <a:gd name="connsiteY0" fmla="*/ 0 h 244475"/>
                <a:gd name="connsiteX1" fmla="*/ 79375 w 79375"/>
                <a:gd name="connsiteY1" fmla="*/ 31750 h 244475"/>
                <a:gd name="connsiteX2" fmla="*/ 69850 w 79375"/>
                <a:gd name="connsiteY2" fmla="*/ 219075 h 244475"/>
                <a:gd name="connsiteX3" fmla="*/ 19050 w 79375"/>
                <a:gd name="connsiteY3" fmla="*/ 244475 h 244475"/>
                <a:gd name="connsiteX4" fmla="*/ 0 w 79375"/>
                <a:gd name="connsiteY4" fmla="*/ 222250 h 244475"/>
                <a:gd name="connsiteX5" fmla="*/ 15875 w 79375"/>
                <a:gd name="connsiteY5" fmla="*/ 41275 h 244475"/>
                <a:gd name="connsiteX6" fmla="*/ 50800 w 79375"/>
                <a:gd name="connsiteY6" fmla="*/ 0 h 2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9375" h="244475">
                  <a:moveTo>
                    <a:pt x="50800" y="0"/>
                  </a:moveTo>
                  <a:lnTo>
                    <a:pt x="79375" y="31750"/>
                  </a:lnTo>
                  <a:lnTo>
                    <a:pt x="69850" y="219075"/>
                  </a:lnTo>
                  <a:lnTo>
                    <a:pt x="19050" y="244475"/>
                  </a:lnTo>
                  <a:lnTo>
                    <a:pt x="0" y="222250"/>
                  </a:lnTo>
                  <a:lnTo>
                    <a:pt x="15875" y="41275"/>
                  </a:lnTo>
                  <a:lnTo>
                    <a:pt x="50800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5" name="Forme libre 24"/>
            <p:cNvSpPr/>
            <p:nvPr/>
          </p:nvSpPr>
          <p:spPr>
            <a:xfrm>
              <a:off x="4213226" y="1679577"/>
              <a:ext cx="82550" cy="244475"/>
            </a:xfrm>
            <a:custGeom>
              <a:avLst/>
              <a:gdLst>
                <a:gd name="connsiteX0" fmla="*/ 50800 w 79375"/>
                <a:gd name="connsiteY0" fmla="*/ 0 h 244475"/>
                <a:gd name="connsiteX1" fmla="*/ 79375 w 79375"/>
                <a:gd name="connsiteY1" fmla="*/ 31750 h 244475"/>
                <a:gd name="connsiteX2" fmla="*/ 69850 w 79375"/>
                <a:gd name="connsiteY2" fmla="*/ 219075 h 244475"/>
                <a:gd name="connsiteX3" fmla="*/ 19050 w 79375"/>
                <a:gd name="connsiteY3" fmla="*/ 244475 h 244475"/>
                <a:gd name="connsiteX4" fmla="*/ 0 w 79375"/>
                <a:gd name="connsiteY4" fmla="*/ 222250 h 244475"/>
                <a:gd name="connsiteX5" fmla="*/ 15875 w 79375"/>
                <a:gd name="connsiteY5" fmla="*/ 41275 h 244475"/>
                <a:gd name="connsiteX6" fmla="*/ 50800 w 79375"/>
                <a:gd name="connsiteY6" fmla="*/ 0 h 2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9375" h="244475">
                  <a:moveTo>
                    <a:pt x="50800" y="0"/>
                  </a:moveTo>
                  <a:lnTo>
                    <a:pt x="79375" y="31750"/>
                  </a:lnTo>
                  <a:lnTo>
                    <a:pt x="69850" y="219075"/>
                  </a:lnTo>
                  <a:lnTo>
                    <a:pt x="19050" y="244475"/>
                  </a:lnTo>
                  <a:lnTo>
                    <a:pt x="0" y="222250"/>
                  </a:lnTo>
                  <a:lnTo>
                    <a:pt x="15875" y="41275"/>
                  </a:lnTo>
                  <a:lnTo>
                    <a:pt x="50800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6" name="Forme libre 25"/>
            <p:cNvSpPr/>
            <p:nvPr/>
          </p:nvSpPr>
          <p:spPr>
            <a:xfrm>
              <a:off x="4448176" y="1689102"/>
              <a:ext cx="82550" cy="244475"/>
            </a:xfrm>
            <a:custGeom>
              <a:avLst/>
              <a:gdLst>
                <a:gd name="connsiteX0" fmla="*/ 50800 w 79375"/>
                <a:gd name="connsiteY0" fmla="*/ 0 h 244475"/>
                <a:gd name="connsiteX1" fmla="*/ 79375 w 79375"/>
                <a:gd name="connsiteY1" fmla="*/ 31750 h 244475"/>
                <a:gd name="connsiteX2" fmla="*/ 69850 w 79375"/>
                <a:gd name="connsiteY2" fmla="*/ 219075 h 244475"/>
                <a:gd name="connsiteX3" fmla="*/ 19050 w 79375"/>
                <a:gd name="connsiteY3" fmla="*/ 244475 h 244475"/>
                <a:gd name="connsiteX4" fmla="*/ 0 w 79375"/>
                <a:gd name="connsiteY4" fmla="*/ 222250 h 244475"/>
                <a:gd name="connsiteX5" fmla="*/ 15875 w 79375"/>
                <a:gd name="connsiteY5" fmla="*/ 41275 h 244475"/>
                <a:gd name="connsiteX6" fmla="*/ 50800 w 79375"/>
                <a:gd name="connsiteY6" fmla="*/ 0 h 2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9375" h="244475">
                  <a:moveTo>
                    <a:pt x="50800" y="0"/>
                  </a:moveTo>
                  <a:lnTo>
                    <a:pt x="79375" y="31750"/>
                  </a:lnTo>
                  <a:lnTo>
                    <a:pt x="69850" y="219075"/>
                  </a:lnTo>
                  <a:lnTo>
                    <a:pt x="19050" y="244475"/>
                  </a:lnTo>
                  <a:lnTo>
                    <a:pt x="0" y="222250"/>
                  </a:lnTo>
                  <a:lnTo>
                    <a:pt x="15875" y="41275"/>
                  </a:lnTo>
                  <a:lnTo>
                    <a:pt x="50800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7" name="Forme libre 26"/>
            <p:cNvSpPr/>
            <p:nvPr/>
          </p:nvSpPr>
          <p:spPr>
            <a:xfrm>
              <a:off x="4248151" y="1905000"/>
              <a:ext cx="206375" cy="50800"/>
            </a:xfrm>
            <a:custGeom>
              <a:avLst/>
              <a:gdLst>
                <a:gd name="connsiteX0" fmla="*/ 50800 w 206375"/>
                <a:gd name="connsiteY0" fmla="*/ 0 h 50800"/>
                <a:gd name="connsiteX1" fmla="*/ 177800 w 206375"/>
                <a:gd name="connsiteY1" fmla="*/ 0 h 50800"/>
                <a:gd name="connsiteX2" fmla="*/ 206375 w 206375"/>
                <a:gd name="connsiteY2" fmla="*/ 34925 h 50800"/>
                <a:gd name="connsiteX3" fmla="*/ 190500 w 206375"/>
                <a:gd name="connsiteY3" fmla="*/ 47625 h 50800"/>
                <a:gd name="connsiteX4" fmla="*/ 15875 w 206375"/>
                <a:gd name="connsiteY4" fmla="*/ 50800 h 50800"/>
                <a:gd name="connsiteX5" fmla="*/ 0 w 206375"/>
                <a:gd name="connsiteY5" fmla="*/ 28575 h 50800"/>
                <a:gd name="connsiteX6" fmla="*/ 50800 w 206375"/>
                <a:gd name="connsiteY6" fmla="*/ 0 h 50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6375" h="50800">
                  <a:moveTo>
                    <a:pt x="50800" y="0"/>
                  </a:moveTo>
                  <a:lnTo>
                    <a:pt x="177800" y="0"/>
                  </a:lnTo>
                  <a:lnTo>
                    <a:pt x="206375" y="34925"/>
                  </a:lnTo>
                  <a:lnTo>
                    <a:pt x="190500" y="47625"/>
                  </a:lnTo>
                  <a:lnTo>
                    <a:pt x="15875" y="50800"/>
                  </a:lnTo>
                  <a:lnTo>
                    <a:pt x="0" y="28575"/>
                  </a:lnTo>
                  <a:lnTo>
                    <a:pt x="50800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8" name="Forme libre 27"/>
            <p:cNvSpPr/>
            <p:nvPr/>
          </p:nvSpPr>
          <p:spPr>
            <a:xfrm>
              <a:off x="4702176" y="1403352"/>
              <a:ext cx="225425" cy="50800"/>
            </a:xfrm>
            <a:custGeom>
              <a:avLst/>
              <a:gdLst>
                <a:gd name="connsiteX0" fmla="*/ 0 w 225425"/>
                <a:gd name="connsiteY0" fmla="*/ 6350 h 50800"/>
                <a:gd name="connsiteX1" fmla="*/ 0 w 225425"/>
                <a:gd name="connsiteY1" fmla="*/ 6350 h 50800"/>
                <a:gd name="connsiteX2" fmla="*/ 225425 w 225425"/>
                <a:gd name="connsiteY2" fmla="*/ 0 h 50800"/>
                <a:gd name="connsiteX3" fmla="*/ 184150 w 225425"/>
                <a:gd name="connsiteY3" fmla="*/ 50800 h 50800"/>
                <a:gd name="connsiteX4" fmla="*/ 41275 w 225425"/>
                <a:gd name="connsiteY4" fmla="*/ 50800 h 50800"/>
                <a:gd name="connsiteX5" fmla="*/ 0 w 225425"/>
                <a:gd name="connsiteY5" fmla="*/ 6350 h 50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5425" h="50800">
                  <a:moveTo>
                    <a:pt x="0" y="6350"/>
                  </a:moveTo>
                  <a:lnTo>
                    <a:pt x="0" y="6350"/>
                  </a:lnTo>
                  <a:lnTo>
                    <a:pt x="225425" y="0"/>
                  </a:lnTo>
                  <a:lnTo>
                    <a:pt x="184150" y="50800"/>
                  </a:lnTo>
                  <a:lnTo>
                    <a:pt x="41275" y="50800"/>
                  </a:lnTo>
                  <a:lnTo>
                    <a:pt x="0" y="635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9" name="Forme libre 28"/>
            <p:cNvSpPr/>
            <p:nvPr/>
          </p:nvSpPr>
          <p:spPr>
            <a:xfrm>
              <a:off x="4889502" y="1416052"/>
              <a:ext cx="82550" cy="244475"/>
            </a:xfrm>
            <a:custGeom>
              <a:avLst/>
              <a:gdLst>
                <a:gd name="connsiteX0" fmla="*/ 50800 w 79375"/>
                <a:gd name="connsiteY0" fmla="*/ 0 h 244475"/>
                <a:gd name="connsiteX1" fmla="*/ 79375 w 79375"/>
                <a:gd name="connsiteY1" fmla="*/ 31750 h 244475"/>
                <a:gd name="connsiteX2" fmla="*/ 69850 w 79375"/>
                <a:gd name="connsiteY2" fmla="*/ 219075 h 244475"/>
                <a:gd name="connsiteX3" fmla="*/ 19050 w 79375"/>
                <a:gd name="connsiteY3" fmla="*/ 244475 h 244475"/>
                <a:gd name="connsiteX4" fmla="*/ 0 w 79375"/>
                <a:gd name="connsiteY4" fmla="*/ 222250 h 244475"/>
                <a:gd name="connsiteX5" fmla="*/ 15875 w 79375"/>
                <a:gd name="connsiteY5" fmla="*/ 41275 h 244475"/>
                <a:gd name="connsiteX6" fmla="*/ 50800 w 79375"/>
                <a:gd name="connsiteY6" fmla="*/ 0 h 2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9375" h="244475">
                  <a:moveTo>
                    <a:pt x="50800" y="0"/>
                  </a:moveTo>
                  <a:lnTo>
                    <a:pt x="79375" y="31750"/>
                  </a:lnTo>
                  <a:lnTo>
                    <a:pt x="69850" y="219075"/>
                  </a:lnTo>
                  <a:lnTo>
                    <a:pt x="19050" y="244475"/>
                  </a:lnTo>
                  <a:lnTo>
                    <a:pt x="0" y="222250"/>
                  </a:lnTo>
                  <a:lnTo>
                    <a:pt x="15875" y="41275"/>
                  </a:lnTo>
                  <a:lnTo>
                    <a:pt x="50800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0" name="Forme libre 29"/>
            <p:cNvSpPr/>
            <p:nvPr/>
          </p:nvSpPr>
          <p:spPr>
            <a:xfrm rot="576256" flipV="1">
              <a:off x="4645025" y="1429930"/>
              <a:ext cx="82550" cy="244475"/>
            </a:xfrm>
            <a:custGeom>
              <a:avLst/>
              <a:gdLst>
                <a:gd name="connsiteX0" fmla="*/ 50800 w 79375"/>
                <a:gd name="connsiteY0" fmla="*/ 0 h 244475"/>
                <a:gd name="connsiteX1" fmla="*/ 79375 w 79375"/>
                <a:gd name="connsiteY1" fmla="*/ 31750 h 244475"/>
                <a:gd name="connsiteX2" fmla="*/ 69850 w 79375"/>
                <a:gd name="connsiteY2" fmla="*/ 219075 h 244475"/>
                <a:gd name="connsiteX3" fmla="*/ 19050 w 79375"/>
                <a:gd name="connsiteY3" fmla="*/ 244475 h 244475"/>
                <a:gd name="connsiteX4" fmla="*/ 0 w 79375"/>
                <a:gd name="connsiteY4" fmla="*/ 222250 h 244475"/>
                <a:gd name="connsiteX5" fmla="*/ 15875 w 79375"/>
                <a:gd name="connsiteY5" fmla="*/ 41275 h 244475"/>
                <a:gd name="connsiteX6" fmla="*/ 50800 w 79375"/>
                <a:gd name="connsiteY6" fmla="*/ 0 h 2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9375" h="244475">
                  <a:moveTo>
                    <a:pt x="50800" y="0"/>
                  </a:moveTo>
                  <a:lnTo>
                    <a:pt x="79375" y="31750"/>
                  </a:lnTo>
                  <a:lnTo>
                    <a:pt x="69850" y="219075"/>
                  </a:lnTo>
                  <a:lnTo>
                    <a:pt x="19050" y="244475"/>
                  </a:lnTo>
                  <a:lnTo>
                    <a:pt x="0" y="222250"/>
                  </a:lnTo>
                  <a:lnTo>
                    <a:pt x="15875" y="41275"/>
                  </a:lnTo>
                  <a:lnTo>
                    <a:pt x="50800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1" name="Forme libre 30"/>
            <p:cNvSpPr/>
            <p:nvPr/>
          </p:nvSpPr>
          <p:spPr>
            <a:xfrm>
              <a:off x="4622801" y="1679579"/>
              <a:ext cx="82550" cy="244475"/>
            </a:xfrm>
            <a:custGeom>
              <a:avLst/>
              <a:gdLst>
                <a:gd name="connsiteX0" fmla="*/ 50800 w 79375"/>
                <a:gd name="connsiteY0" fmla="*/ 0 h 244475"/>
                <a:gd name="connsiteX1" fmla="*/ 79375 w 79375"/>
                <a:gd name="connsiteY1" fmla="*/ 31750 h 244475"/>
                <a:gd name="connsiteX2" fmla="*/ 69850 w 79375"/>
                <a:gd name="connsiteY2" fmla="*/ 219075 h 244475"/>
                <a:gd name="connsiteX3" fmla="*/ 19050 w 79375"/>
                <a:gd name="connsiteY3" fmla="*/ 244475 h 244475"/>
                <a:gd name="connsiteX4" fmla="*/ 0 w 79375"/>
                <a:gd name="connsiteY4" fmla="*/ 222250 h 244475"/>
                <a:gd name="connsiteX5" fmla="*/ 15875 w 79375"/>
                <a:gd name="connsiteY5" fmla="*/ 41275 h 244475"/>
                <a:gd name="connsiteX6" fmla="*/ 50800 w 79375"/>
                <a:gd name="connsiteY6" fmla="*/ 0 h 2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9375" h="244475">
                  <a:moveTo>
                    <a:pt x="50800" y="0"/>
                  </a:moveTo>
                  <a:lnTo>
                    <a:pt x="79375" y="31750"/>
                  </a:lnTo>
                  <a:lnTo>
                    <a:pt x="69850" y="219075"/>
                  </a:lnTo>
                  <a:lnTo>
                    <a:pt x="19050" y="244475"/>
                  </a:lnTo>
                  <a:lnTo>
                    <a:pt x="0" y="222250"/>
                  </a:lnTo>
                  <a:lnTo>
                    <a:pt x="15875" y="41275"/>
                  </a:lnTo>
                  <a:lnTo>
                    <a:pt x="50800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2" name="Forme libre 31"/>
            <p:cNvSpPr/>
            <p:nvPr/>
          </p:nvSpPr>
          <p:spPr>
            <a:xfrm>
              <a:off x="4857751" y="1689104"/>
              <a:ext cx="82550" cy="244475"/>
            </a:xfrm>
            <a:custGeom>
              <a:avLst/>
              <a:gdLst>
                <a:gd name="connsiteX0" fmla="*/ 50800 w 79375"/>
                <a:gd name="connsiteY0" fmla="*/ 0 h 244475"/>
                <a:gd name="connsiteX1" fmla="*/ 79375 w 79375"/>
                <a:gd name="connsiteY1" fmla="*/ 31750 h 244475"/>
                <a:gd name="connsiteX2" fmla="*/ 69850 w 79375"/>
                <a:gd name="connsiteY2" fmla="*/ 219075 h 244475"/>
                <a:gd name="connsiteX3" fmla="*/ 19050 w 79375"/>
                <a:gd name="connsiteY3" fmla="*/ 244475 h 244475"/>
                <a:gd name="connsiteX4" fmla="*/ 0 w 79375"/>
                <a:gd name="connsiteY4" fmla="*/ 222250 h 244475"/>
                <a:gd name="connsiteX5" fmla="*/ 15875 w 79375"/>
                <a:gd name="connsiteY5" fmla="*/ 41275 h 244475"/>
                <a:gd name="connsiteX6" fmla="*/ 50800 w 79375"/>
                <a:gd name="connsiteY6" fmla="*/ 0 h 2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9375" h="244475">
                  <a:moveTo>
                    <a:pt x="50800" y="0"/>
                  </a:moveTo>
                  <a:lnTo>
                    <a:pt x="79375" y="31750"/>
                  </a:lnTo>
                  <a:lnTo>
                    <a:pt x="69850" y="219075"/>
                  </a:lnTo>
                  <a:lnTo>
                    <a:pt x="19050" y="244475"/>
                  </a:lnTo>
                  <a:lnTo>
                    <a:pt x="0" y="222250"/>
                  </a:lnTo>
                  <a:lnTo>
                    <a:pt x="15875" y="41275"/>
                  </a:lnTo>
                  <a:lnTo>
                    <a:pt x="50800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3" name="Forme libre 32"/>
            <p:cNvSpPr/>
            <p:nvPr/>
          </p:nvSpPr>
          <p:spPr>
            <a:xfrm>
              <a:off x="4657726" y="1905002"/>
              <a:ext cx="206375" cy="50800"/>
            </a:xfrm>
            <a:custGeom>
              <a:avLst/>
              <a:gdLst>
                <a:gd name="connsiteX0" fmla="*/ 50800 w 206375"/>
                <a:gd name="connsiteY0" fmla="*/ 0 h 50800"/>
                <a:gd name="connsiteX1" fmla="*/ 177800 w 206375"/>
                <a:gd name="connsiteY1" fmla="*/ 0 h 50800"/>
                <a:gd name="connsiteX2" fmla="*/ 206375 w 206375"/>
                <a:gd name="connsiteY2" fmla="*/ 34925 h 50800"/>
                <a:gd name="connsiteX3" fmla="*/ 190500 w 206375"/>
                <a:gd name="connsiteY3" fmla="*/ 47625 h 50800"/>
                <a:gd name="connsiteX4" fmla="*/ 15875 w 206375"/>
                <a:gd name="connsiteY4" fmla="*/ 50800 h 50800"/>
                <a:gd name="connsiteX5" fmla="*/ 0 w 206375"/>
                <a:gd name="connsiteY5" fmla="*/ 28575 h 50800"/>
                <a:gd name="connsiteX6" fmla="*/ 50800 w 206375"/>
                <a:gd name="connsiteY6" fmla="*/ 0 h 50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6375" h="50800">
                  <a:moveTo>
                    <a:pt x="50800" y="0"/>
                  </a:moveTo>
                  <a:lnTo>
                    <a:pt x="177800" y="0"/>
                  </a:lnTo>
                  <a:lnTo>
                    <a:pt x="206375" y="34925"/>
                  </a:lnTo>
                  <a:lnTo>
                    <a:pt x="190500" y="47625"/>
                  </a:lnTo>
                  <a:lnTo>
                    <a:pt x="15875" y="50800"/>
                  </a:lnTo>
                  <a:lnTo>
                    <a:pt x="0" y="28575"/>
                  </a:lnTo>
                  <a:lnTo>
                    <a:pt x="50800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4" name="ZoneTexte 33"/>
            <p:cNvSpPr txBox="1"/>
            <p:nvPr/>
          </p:nvSpPr>
          <p:spPr>
            <a:xfrm>
              <a:off x="3746723" y="667070"/>
              <a:ext cx="111791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36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badi MT Condensed Light"/>
                  <a:cs typeface="Abadi MT Condensed Light"/>
                </a:rPr>
                <a:t>$8.80 </a:t>
              </a:r>
              <a:endParaRPr lang="fr-FR" sz="3600" dirty="0">
                <a:solidFill>
                  <a:schemeClr val="tx1">
                    <a:lumMod val="50000"/>
                    <a:lumOff val="50000"/>
                  </a:schemeClr>
                </a:solidFill>
                <a:latin typeface="Abadi MT Condensed Light"/>
                <a:cs typeface="Abadi MT Condensed Light"/>
              </a:endParaRPr>
            </a:p>
          </p:txBody>
        </p:sp>
        <p:sp>
          <p:nvSpPr>
            <p:cNvPr id="35" name="ZoneTexte 34"/>
            <p:cNvSpPr txBox="1"/>
            <p:nvPr/>
          </p:nvSpPr>
          <p:spPr>
            <a:xfrm>
              <a:off x="865976" y="675987"/>
              <a:ext cx="522298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3200" dirty="0" smtClean="0">
                  <a:solidFill>
                    <a:srgbClr val="7F7F7F"/>
                  </a:solidFill>
                  <a:latin typeface="Abadi MT Condensed Light"/>
                  <a:cs typeface="Abadi MT Condensed Light"/>
                </a:rPr>
                <a:t>ST</a:t>
              </a:r>
              <a:endParaRPr lang="fr-FR" sz="3200" dirty="0">
                <a:solidFill>
                  <a:srgbClr val="7F7F7F"/>
                </a:solidFill>
                <a:latin typeface="Abadi MT Condensed Light"/>
                <a:cs typeface="Abadi MT Condensed Light"/>
              </a:endParaRPr>
            </a:p>
          </p:txBody>
        </p:sp>
        <p:sp>
          <p:nvSpPr>
            <p:cNvPr id="36" name="Ellipse 35"/>
            <p:cNvSpPr/>
            <p:nvPr/>
          </p:nvSpPr>
          <p:spPr>
            <a:xfrm>
              <a:off x="4127500" y="1911350"/>
              <a:ext cx="63500" cy="66675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37" name="Image 3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727"/>
          <a:stretch/>
        </p:blipFill>
        <p:spPr>
          <a:xfrm>
            <a:off x="7110258" y="4383394"/>
            <a:ext cx="1870785" cy="5303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38200" y="2286001"/>
            <a:ext cx="1447800" cy="381000"/>
          </a:xfrm>
          <a:prstGeom prst="rect">
            <a:avLst/>
          </a:prstGeom>
          <a:solidFill>
            <a:srgbClr val="9F7B6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F11BF-A548-CF4B-9698-622A874ADE88}" type="slidenum">
              <a:rPr lang="fr-FR" smtClean="0">
                <a:solidFill>
                  <a:srgbClr val="FFFFFF"/>
                </a:solidFill>
              </a:rPr>
              <a:pPr/>
              <a:t>17</a:t>
            </a:fld>
            <a:endParaRPr lang="fr-FR">
              <a:solidFill>
                <a:srgbClr val="FFFFFF"/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7115881" y="119224"/>
            <a:ext cx="201850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dirty="0" smtClean="0">
                <a:solidFill>
                  <a:schemeClr val="bg1"/>
                </a:solidFill>
                <a:latin typeface="Century Gothic"/>
                <a:cs typeface="Century Gothic"/>
              </a:rPr>
              <a:t>ARJAN </a:t>
            </a:r>
            <a:r>
              <a:rPr lang="ro-RO" sz="1000" dirty="0" smtClean="0">
                <a:solidFill>
                  <a:schemeClr val="bg1"/>
                </a:solidFill>
                <a:latin typeface="Century Gothic"/>
                <a:cs typeface="Century Gothic"/>
              </a:rPr>
              <a:t>1.1 - </a:t>
            </a:r>
            <a:r>
              <a:rPr lang="fr-FR" sz="1000" dirty="0" smtClean="0">
                <a:solidFill>
                  <a:schemeClr val="bg1"/>
                </a:solidFill>
                <a:latin typeface="Century Gothic"/>
                <a:cs typeface="Century Gothic"/>
              </a:rPr>
              <a:t> </a:t>
            </a:r>
            <a:r>
              <a:rPr lang="fr-FR" sz="1000" dirty="0" err="1" smtClean="0">
                <a:solidFill>
                  <a:schemeClr val="bg1"/>
                </a:solidFill>
                <a:latin typeface="Century Gothic"/>
                <a:cs typeface="Century Gothic"/>
              </a:rPr>
              <a:t>Sê</a:t>
            </a:r>
            <a:r>
              <a:rPr lang="fr-FR" sz="1000" dirty="0" smtClean="0">
                <a:solidFill>
                  <a:schemeClr val="bg1"/>
                </a:solidFill>
                <a:latin typeface="Century Gothic"/>
                <a:cs typeface="Century Gothic"/>
              </a:rPr>
              <a:t>  tu  </a:t>
            </a:r>
            <a:r>
              <a:rPr lang="fr-FR" sz="1000" dirty="0" err="1" smtClean="0">
                <a:solidFill>
                  <a:schemeClr val="bg1"/>
                </a:solidFill>
                <a:latin typeface="Century Gothic"/>
                <a:cs typeface="Century Gothic"/>
              </a:rPr>
              <a:t>péyé</a:t>
            </a:r>
            <a:r>
              <a:rPr lang="fr-FR" sz="1000" dirty="0" smtClean="0">
                <a:solidFill>
                  <a:schemeClr val="bg1"/>
                </a:solidFill>
                <a:latin typeface="Century Gothic"/>
                <a:cs typeface="Century Gothic"/>
              </a:rPr>
              <a:t> </a:t>
            </a:r>
            <a:r>
              <a:rPr lang="fr-FR" sz="1000" dirty="0" smtClean="0">
                <a:solidFill>
                  <a:schemeClr val="bg1"/>
                </a:solidFill>
              </a:rPr>
              <a:t>? (</a:t>
            </a:r>
            <a:r>
              <a:rPr lang="fr-FR" sz="1000" dirty="0" err="1" smtClean="0">
                <a:solidFill>
                  <a:schemeClr val="bg1"/>
                </a:solidFill>
              </a:rPr>
              <a:t>Sc</a:t>
            </a:r>
            <a:r>
              <a:rPr lang="fr-FR" sz="1000" dirty="0" smtClean="0">
                <a:solidFill>
                  <a:schemeClr val="bg1"/>
                </a:solidFill>
              </a:rPr>
              <a:t>)</a:t>
            </a:r>
            <a:endParaRPr lang="fr-FR" sz="1000" dirty="0">
              <a:solidFill>
                <a:schemeClr val="bg1"/>
              </a:solidFill>
            </a:endParaRPr>
          </a:p>
        </p:txBody>
      </p:sp>
      <p:grpSp>
        <p:nvGrpSpPr>
          <p:cNvPr id="10" name="Grouper 9"/>
          <p:cNvGrpSpPr/>
          <p:nvPr/>
        </p:nvGrpSpPr>
        <p:grpSpPr>
          <a:xfrm>
            <a:off x="838200" y="667070"/>
            <a:ext cx="4324920" cy="1485774"/>
            <a:chOff x="838200" y="667070"/>
            <a:chExt cx="4324920" cy="1485774"/>
          </a:xfrm>
        </p:grpSpPr>
        <p:grpSp>
          <p:nvGrpSpPr>
            <p:cNvPr id="12" name="Grouper 41"/>
            <p:cNvGrpSpPr/>
            <p:nvPr/>
          </p:nvGrpSpPr>
          <p:grpSpPr>
            <a:xfrm>
              <a:off x="838200" y="667070"/>
              <a:ext cx="4324920" cy="1485774"/>
              <a:chOff x="838200" y="667070"/>
              <a:chExt cx="4324920" cy="1485774"/>
            </a:xfrm>
          </p:grpSpPr>
          <p:sp>
            <p:nvSpPr>
              <p:cNvPr id="14" name="Forme libre 13"/>
              <p:cNvSpPr/>
              <p:nvPr/>
            </p:nvSpPr>
            <p:spPr>
              <a:xfrm>
                <a:off x="4057650" y="1416050"/>
                <a:ext cx="85725" cy="250825"/>
              </a:xfrm>
              <a:custGeom>
                <a:avLst/>
                <a:gdLst>
                  <a:gd name="connsiteX0" fmla="*/ 57150 w 85725"/>
                  <a:gd name="connsiteY0" fmla="*/ 0 h 250825"/>
                  <a:gd name="connsiteX1" fmla="*/ 85725 w 85725"/>
                  <a:gd name="connsiteY1" fmla="*/ 31750 h 250825"/>
                  <a:gd name="connsiteX2" fmla="*/ 69850 w 85725"/>
                  <a:gd name="connsiteY2" fmla="*/ 222250 h 250825"/>
                  <a:gd name="connsiteX3" fmla="*/ 22225 w 85725"/>
                  <a:gd name="connsiteY3" fmla="*/ 250825 h 250825"/>
                  <a:gd name="connsiteX4" fmla="*/ 0 w 85725"/>
                  <a:gd name="connsiteY4" fmla="*/ 222250 h 250825"/>
                  <a:gd name="connsiteX5" fmla="*/ 12700 w 85725"/>
                  <a:gd name="connsiteY5" fmla="*/ 44450 h 250825"/>
                  <a:gd name="connsiteX6" fmla="*/ 57150 w 85725"/>
                  <a:gd name="connsiteY6" fmla="*/ 0 h 250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5725" h="250825">
                    <a:moveTo>
                      <a:pt x="57150" y="0"/>
                    </a:moveTo>
                    <a:lnTo>
                      <a:pt x="85725" y="31750"/>
                    </a:lnTo>
                    <a:lnTo>
                      <a:pt x="69850" y="222250"/>
                    </a:lnTo>
                    <a:lnTo>
                      <a:pt x="22225" y="250825"/>
                    </a:lnTo>
                    <a:lnTo>
                      <a:pt x="0" y="222250"/>
                    </a:lnTo>
                    <a:lnTo>
                      <a:pt x="12700" y="44450"/>
                    </a:lnTo>
                    <a:lnTo>
                      <a:pt x="57150" y="0"/>
                    </a:lnTo>
                    <a:close/>
                  </a:path>
                </a:pathLst>
              </a:custGeom>
              <a:solidFill>
                <a:schemeClr val="tx1">
                  <a:lumMod val="75000"/>
                  <a:lumOff val="25000"/>
                </a:schemeClr>
              </a:solidFill>
              <a:ln w="317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5" name="Rectangle 14"/>
              <p:cNvSpPr/>
              <p:nvPr/>
            </p:nvSpPr>
            <p:spPr>
              <a:xfrm>
                <a:off x="838200" y="712020"/>
                <a:ext cx="4324920" cy="144082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6" name="Forme libre 15"/>
              <p:cNvSpPr/>
              <p:nvPr/>
            </p:nvSpPr>
            <p:spPr>
              <a:xfrm>
                <a:off x="3873500" y="1403350"/>
                <a:ext cx="225425" cy="50800"/>
              </a:xfrm>
              <a:custGeom>
                <a:avLst/>
                <a:gdLst>
                  <a:gd name="connsiteX0" fmla="*/ 0 w 225425"/>
                  <a:gd name="connsiteY0" fmla="*/ 6350 h 50800"/>
                  <a:gd name="connsiteX1" fmla="*/ 0 w 225425"/>
                  <a:gd name="connsiteY1" fmla="*/ 6350 h 50800"/>
                  <a:gd name="connsiteX2" fmla="*/ 225425 w 225425"/>
                  <a:gd name="connsiteY2" fmla="*/ 0 h 50800"/>
                  <a:gd name="connsiteX3" fmla="*/ 184150 w 225425"/>
                  <a:gd name="connsiteY3" fmla="*/ 50800 h 50800"/>
                  <a:gd name="connsiteX4" fmla="*/ 41275 w 225425"/>
                  <a:gd name="connsiteY4" fmla="*/ 50800 h 50800"/>
                  <a:gd name="connsiteX5" fmla="*/ 0 w 225425"/>
                  <a:gd name="connsiteY5" fmla="*/ 6350 h 50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5425" h="50800">
                    <a:moveTo>
                      <a:pt x="0" y="6350"/>
                    </a:moveTo>
                    <a:lnTo>
                      <a:pt x="0" y="6350"/>
                    </a:lnTo>
                    <a:lnTo>
                      <a:pt x="225425" y="0"/>
                    </a:lnTo>
                    <a:lnTo>
                      <a:pt x="184150" y="50800"/>
                    </a:lnTo>
                    <a:lnTo>
                      <a:pt x="41275" y="50800"/>
                    </a:lnTo>
                    <a:lnTo>
                      <a:pt x="0" y="6350"/>
                    </a:lnTo>
                    <a:close/>
                  </a:path>
                </a:pathLst>
              </a:custGeom>
              <a:solidFill>
                <a:schemeClr val="tx1">
                  <a:lumMod val="75000"/>
                  <a:lumOff val="25000"/>
                </a:schemeClr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7" name="Forme libre 16"/>
              <p:cNvSpPr/>
              <p:nvPr/>
            </p:nvSpPr>
            <p:spPr>
              <a:xfrm>
                <a:off x="4060826" y="1416050"/>
                <a:ext cx="82550" cy="244475"/>
              </a:xfrm>
              <a:custGeom>
                <a:avLst/>
                <a:gdLst>
                  <a:gd name="connsiteX0" fmla="*/ 50800 w 79375"/>
                  <a:gd name="connsiteY0" fmla="*/ 0 h 244475"/>
                  <a:gd name="connsiteX1" fmla="*/ 79375 w 79375"/>
                  <a:gd name="connsiteY1" fmla="*/ 31750 h 244475"/>
                  <a:gd name="connsiteX2" fmla="*/ 69850 w 79375"/>
                  <a:gd name="connsiteY2" fmla="*/ 219075 h 244475"/>
                  <a:gd name="connsiteX3" fmla="*/ 19050 w 79375"/>
                  <a:gd name="connsiteY3" fmla="*/ 244475 h 244475"/>
                  <a:gd name="connsiteX4" fmla="*/ 0 w 79375"/>
                  <a:gd name="connsiteY4" fmla="*/ 222250 h 244475"/>
                  <a:gd name="connsiteX5" fmla="*/ 15875 w 79375"/>
                  <a:gd name="connsiteY5" fmla="*/ 41275 h 244475"/>
                  <a:gd name="connsiteX6" fmla="*/ 50800 w 79375"/>
                  <a:gd name="connsiteY6" fmla="*/ 0 h 24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9375" h="244475">
                    <a:moveTo>
                      <a:pt x="50800" y="0"/>
                    </a:moveTo>
                    <a:lnTo>
                      <a:pt x="79375" y="31750"/>
                    </a:lnTo>
                    <a:lnTo>
                      <a:pt x="69850" y="219075"/>
                    </a:lnTo>
                    <a:lnTo>
                      <a:pt x="19050" y="244475"/>
                    </a:lnTo>
                    <a:lnTo>
                      <a:pt x="0" y="222250"/>
                    </a:lnTo>
                    <a:lnTo>
                      <a:pt x="15875" y="41275"/>
                    </a:lnTo>
                    <a:lnTo>
                      <a:pt x="50800" y="0"/>
                    </a:lnTo>
                    <a:close/>
                  </a:path>
                </a:pathLst>
              </a:cu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8" name="Forme libre 17"/>
              <p:cNvSpPr/>
              <p:nvPr/>
            </p:nvSpPr>
            <p:spPr>
              <a:xfrm>
                <a:off x="3870325" y="1647825"/>
                <a:ext cx="196850" cy="60325"/>
              </a:xfrm>
              <a:custGeom>
                <a:avLst/>
                <a:gdLst>
                  <a:gd name="connsiteX0" fmla="*/ 25400 w 196850"/>
                  <a:gd name="connsiteY0" fmla="*/ 60325 h 60325"/>
                  <a:gd name="connsiteX1" fmla="*/ 0 w 196850"/>
                  <a:gd name="connsiteY1" fmla="*/ 31750 h 60325"/>
                  <a:gd name="connsiteX2" fmla="*/ 31750 w 196850"/>
                  <a:gd name="connsiteY2" fmla="*/ 3175 h 60325"/>
                  <a:gd name="connsiteX3" fmla="*/ 165100 w 196850"/>
                  <a:gd name="connsiteY3" fmla="*/ 0 h 60325"/>
                  <a:gd name="connsiteX4" fmla="*/ 196850 w 196850"/>
                  <a:gd name="connsiteY4" fmla="*/ 31750 h 60325"/>
                  <a:gd name="connsiteX5" fmla="*/ 165100 w 196850"/>
                  <a:gd name="connsiteY5" fmla="*/ 60325 h 60325"/>
                  <a:gd name="connsiteX6" fmla="*/ 25400 w 196850"/>
                  <a:gd name="connsiteY6" fmla="*/ 60325 h 603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96850" h="60325">
                    <a:moveTo>
                      <a:pt x="25400" y="60325"/>
                    </a:moveTo>
                    <a:lnTo>
                      <a:pt x="0" y="31750"/>
                    </a:lnTo>
                    <a:lnTo>
                      <a:pt x="31750" y="3175"/>
                    </a:lnTo>
                    <a:lnTo>
                      <a:pt x="165100" y="0"/>
                    </a:lnTo>
                    <a:lnTo>
                      <a:pt x="196850" y="31750"/>
                    </a:lnTo>
                    <a:lnTo>
                      <a:pt x="165100" y="60325"/>
                    </a:lnTo>
                    <a:lnTo>
                      <a:pt x="25400" y="60325"/>
                    </a:lnTo>
                    <a:close/>
                  </a:path>
                </a:pathLst>
              </a:custGeom>
              <a:solidFill>
                <a:schemeClr val="tx1">
                  <a:lumMod val="75000"/>
                  <a:lumOff val="25000"/>
                </a:schemeClr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9" name="Forme libre 18"/>
              <p:cNvSpPr/>
              <p:nvPr/>
            </p:nvSpPr>
            <p:spPr>
              <a:xfrm rot="576256" flipV="1">
                <a:off x="3816349" y="1429928"/>
                <a:ext cx="82550" cy="244475"/>
              </a:xfrm>
              <a:custGeom>
                <a:avLst/>
                <a:gdLst>
                  <a:gd name="connsiteX0" fmla="*/ 50800 w 79375"/>
                  <a:gd name="connsiteY0" fmla="*/ 0 h 244475"/>
                  <a:gd name="connsiteX1" fmla="*/ 79375 w 79375"/>
                  <a:gd name="connsiteY1" fmla="*/ 31750 h 244475"/>
                  <a:gd name="connsiteX2" fmla="*/ 69850 w 79375"/>
                  <a:gd name="connsiteY2" fmla="*/ 219075 h 244475"/>
                  <a:gd name="connsiteX3" fmla="*/ 19050 w 79375"/>
                  <a:gd name="connsiteY3" fmla="*/ 244475 h 244475"/>
                  <a:gd name="connsiteX4" fmla="*/ 0 w 79375"/>
                  <a:gd name="connsiteY4" fmla="*/ 222250 h 244475"/>
                  <a:gd name="connsiteX5" fmla="*/ 15875 w 79375"/>
                  <a:gd name="connsiteY5" fmla="*/ 41275 h 244475"/>
                  <a:gd name="connsiteX6" fmla="*/ 50800 w 79375"/>
                  <a:gd name="connsiteY6" fmla="*/ 0 h 24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9375" h="244475">
                    <a:moveTo>
                      <a:pt x="50800" y="0"/>
                    </a:moveTo>
                    <a:lnTo>
                      <a:pt x="79375" y="31750"/>
                    </a:lnTo>
                    <a:lnTo>
                      <a:pt x="69850" y="219075"/>
                    </a:lnTo>
                    <a:lnTo>
                      <a:pt x="19050" y="244475"/>
                    </a:lnTo>
                    <a:lnTo>
                      <a:pt x="0" y="222250"/>
                    </a:lnTo>
                    <a:lnTo>
                      <a:pt x="15875" y="41275"/>
                    </a:lnTo>
                    <a:lnTo>
                      <a:pt x="50800" y="0"/>
                    </a:lnTo>
                    <a:close/>
                  </a:path>
                </a:pathLst>
              </a:cu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0" name="Forme libre 19"/>
              <p:cNvSpPr/>
              <p:nvPr/>
            </p:nvSpPr>
            <p:spPr>
              <a:xfrm>
                <a:off x="4029075" y="1689102"/>
                <a:ext cx="82550" cy="244475"/>
              </a:xfrm>
              <a:custGeom>
                <a:avLst/>
                <a:gdLst>
                  <a:gd name="connsiteX0" fmla="*/ 50800 w 79375"/>
                  <a:gd name="connsiteY0" fmla="*/ 0 h 244475"/>
                  <a:gd name="connsiteX1" fmla="*/ 79375 w 79375"/>
                  <a:gd name="connsiteY1" fmla="*/ 31750 h 244475"/>
                  <a:gd name="connsiteX2" fmla="*/ 69850 w 79375"/>
                  <a:gd name="connsiteY2" fmla="*/ 219075 h 244475"/>
                  <a:gd name="connsiteX3" fmla="*/ 19050 w 79375"/>
                  <a:gd name="connsiteY3" fmla="*/ 244475 h 244475"/>
                  <a:gd name="connsiteX4" fmla="*/ 0 w 79375"/>
                  <a:gd name="connsiteY4" fmla="*/ 222250 h 244475"/>
                  <a:gd name="connsiteX5" fmla="*/ 15875 w 79375"/>
                  <a:gd name="connsiteY5" fmla="*/ 41275 h 244475"/>
                  <a:gd name="connsiteX6" fmla="*/ 50800 w 79375"/>
                  <a:gd name="connsiteY6" fmla="*/ 0 h 24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9375" h="244475">
                    <a:moveTo>
                      <a:pt x="50800" y="0"/>
                    </a:moveTo>
                    <a:lnTo>
                      <a:pt x="79375" y="31750"/>
                    </a:lnTo>
                    <a:lnTo>
                      <a:pt x="69850" y="219075"/>
                    </a:lnTo>
                    <a:lnTo>
                      <a:pt x="19050" y="244475"/>
                    </a:lnTo>
                    <a:lnTo>
                      <a:pt x="0" y="222250"/>
                    </a:lnTo>
                    <a:lnTo>
                      <a:pt x="15875" y="41275"/>
                    </a:lnTo>
                    <a:lnTo>
                      <a:pt x="50800" y="0"/>
                    </a:lnTo>
                    <a:close/>
                  </a:path>
                </a:pathLst>
              </a:cu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1" name="Forme libre 20"/>
              <p:cNvSpPr/>
              <p:nvPr/>
            </p:nvSpPr>
            <p:spPr>
              <a:xfrm>
                <a:off x="3829050" y="1905000"/>
                <a:ext cx="206375" cy="50800"/>
              </a:xfrm>
              <a:custGeom>
                <a:avLst/>
                <a:gdLst>
                  <a:gd name="connsiteX0" fmla="*/ 50800 w 206375"/>
                  <a:gd name="connsiteY0" fmla="*/ 0 h 50800"/>
                  <a:gd name="connsiteX1" fmla="*/ 177800 w 206375"/>
                  <a:gd name="connsiteY1" fmla="*/ 0 h 50800"/>
                  <a:gd name="connsiteX2" fmla="*/ 206375 w 206375"/>
                  <a:gd name="connsiteY2" fmla="*/ 34925 h 50800"/>
                  <a:gd name="connsiteX3" fmla="*/ 190500 w 206375"/>
                  <a:gd name="connsiteY3" fmla="*/ 47625 h 50800"/>
                  <a:gd name="connsiteX4" fmla="*/ 15875 w 206375"/>
                  <a:gd name="connsiteY4" fmla="*/ 50800 h 50800"/>
                  <a:gd name="connsiteX5" fmla="*/ 0 w 206375"/>
                  <a:gd name="connsiteY5" fmla="*/ 28575 h 50800"/>
                  <a:gd name="connsiteX6" fmla="*/ 50800 w 206375"/>
                  <a:gd name="connsiteY6" fmla="*/ 0 h 50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6375" h="50800">
                    <a:moveTo>
                      <a:pt x="50800" y="0"/>
                    </a:moveTo>
                    <a:lnTo>
                      <a:pt x="177800" y="0"/>
                    </a:lnTo>
                    <a:lnTo>
                      <a:pt x="206375" y="34925"/>
                    </a:lnTo>
                    <a:lnTo>
                      <a:pt x="190500" y="47625"/>
                    </a:lnTo>
                    <a:lnTo>
                      <a:pt x="15875" y="50800"/>
                    </a:lnTo>
                    <a:lnTo>
                      <a:pt x="0" y="28575"/>
                    </a:lnTo>
                    <a:lnTo>
                      <a:pt x="50800" y="0"/>
                    </a:lnTo>
                    <a:close/>
                  </a:path>
                </a:pathLst>
              </a:custGeom>
              <a:solidFill>
                <a:schemeClr val="tx1">
                  <a:lumMod val="75000"/>
                  <a:lumOff val="25000"/>
                </a:schemeClr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2" name="Forme libre 21"/>
              <p:cNvSpPr/>
              <p:nvPr/>
            </p:nvSpPr>
            <p:spPr>
              <a:xfrm>
                <a:off x="4292601" y="1403350"/>
                <a:ext cx="225425" cy="50800"/>
              </a:xfrm>
              <a:custGeom>
                <a:avLst/>
                <a:gdLst>
                  <a:gd name="connsiteX0" fmla="*/ 0 w 225425"/>
                  <a:gd name="connsiteY0" fmla="*/ 6350 h 50800"/>
                  <a:gd name="connsiteX1" fmla="*/ 0 w 225425"/>
                  <a:gd name="connsiteY1" fmla="*/ 6350 h 50800"/>
                  <a:gd name="connsiteX2" fmla="*/ 225425 w 225425"/>
                  <a:gd name="connsiteY2" fmla="*/ 0 h 50800"/>
                  <a:gd name="connsiteX3" fmla="*/ 184150 w 225425"/>
                  <a:gd name="connsiteY3" fmla="*/ 50800 h 50800"/>
                  <a:gd name="connsiteX4" fmla="*/ 41275 w 225425"/>
                  <a:gd name="connsiteY4" fmla="*/ 50800 h 50800"/>
                  <a:gd name="connsiteX5" fmla="*/ 0 w 225425"/>
                  <a:gd name="connsiteY5" fmla="*/ 6350 h 50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5425" h="50800">
                    <a:moveTo>
                      <a:pt x="0" y="6350"/>
                    </a:moveTo>
                    <a:lnTo>
                      <a:pt x="0" y="6350"/>
                    </a:lnTo>
                    <a:lnTo>
                      <a:pt x="225425" y="0"/>
                    </a:lnTo>
                    <a:lnTo>
                      <a:pt x="184150" y="50800"/>
                    </a:lnTo>
                    <a:lnTo>
                      <a:pt x="41275" y="50800"/>
                    </a:lnTo>
                    <a:lnTo>
                      <a:pt x="0" y="6350"/>
                    </a:lnTo>
                    <a:close/>
                  </a:path>
                </a:pathLst>
              </a:custGeom>
              <a:solidFill>
                <a:schemeClr val="tx1">
                  <a:lumMod val="75000"/>
                  <a:lumOff val="25000"/>
                </a:schemeClr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3" name="Forme libre 22"/>
              <p:cNvSpPr/>
              <p:nvPr/>
            </p:nvSpPr>
            <p:spPr>
              <a:xfrm>
                <a:off x="4289426" y="1647825"/>
                <a:ext cx="196850" cy="60325"/>
              </a:xfrm>
              <a:custGeom>
                <a:avLst/>
                <a:gdLst>
                  <a:gd name="connsiteX0" fmla="*/ 25400 w 196850"/>
                  <a:gd name="connsiteY0" fmla="*/ 60325 h 60325"/>
                  <a:gd name="connsiteX1" fmla="*/ 0 w 196850"/>
                  <a:gd name="connsiteY1" fmla="*/ 31750 h 60325"/>
                  <a:gd name="connsiteX2" fmla="*/ 31750 w 196850"/>
                  <a:gd name="connsiteY2" fmla="*/ 3175 h 60325"/>
                  <a:gd name="connsiteX3" fmla="*/ 165100 w 196850"/>
                  <a:gd name="connsiteY3" fmla="*/ 0 h 60325"/>
                  <a:gd name="connsiteX4" fmla="*/ 196850 w 196850"/>
                  <a:gd name="connsiteY4" fmla="*/ 31750 h 60325"/>
                  <a:gd name="connsiteX5" fmla="*/ 165100 w 196850"/>
                  <a:gd name="connsiteY5" fmla="*/ 60325 h 60325"/>
                  <a:gd name="connsiteX6" fmla="*/ 25400 w 196850"/>
                  <a:gd name="connsiteY6" fmla="*/ 60325 h 603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96850" h="60325">
                    <a:moveTo>
                      <a:pt x="25400" y="60325"/>
                    </a:moveTo>
                    <a:lnTo>
                      <a:pt x="0" y="31750"/>
                    </a:lnTo>
                    <a:lnTo>
                      <a:pt x="31750" y="3175"/>
                    </a:lnTo>
                    <a:lnTo>
                      <a:pt x="165100" y="0"/>
                    </a:lnTo>
                    <a:lnTo>
                      <a:pt x="196850" y="31750"/>
                    </a:lnTo>
                    <a:lnTo>
                      <a:pt x="165100" y="60325"/>
                    </a:lnTo>
                    <a:lnTo>
                      <a:pt x="25400" y="60325"/>
                    </a:lnTo>
                    <a:close/>
                  </a:path>
                </a:pathLst>
              </a:custGeom>
              <a:solidFill>
                <a:schemeClr val="tx1">
                  <a:lumMod val="75000"/>
                  <a:lumOff val="25000"/>
                </a:schemeClr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4" name="Forme libre 23"/>
              <p:cNvSpPr/>
              <p:nvPr/>
            </p:nvSpPr>
            <p:spPr>
              <a:xfrm rot="576256" flipV="1">
                <a:off x="4235450" y="1429928"/>
                <a:ext cx="82550" cy="244475"/>
              </a:xfrm>
              <a:custGeom>
                <a:avLst/>
                <a:gdLst>
                  <a:gd name="connsiteX0" fmla="*/ 50800 w 79375"/>
                  <a:gd name="connsiteY0" fmla="*/ 0 h 244475"/>
                  <a:gd name="connsiteX1" fmla="*/ 79375 w 79375"/>
                  <a:gd name="connsiteY1" fmla="*/ 31750 h 244475"/>
                  <a:gd name="connsiteX2" fmla="*/ 69850 w 79375"/>
                  <a:gd name="connsiteY2" fmla="*/ 219075 h 244475"/>
                  <a:gd name="connsiteX3" fmla="*/ 19050 w 79375"/>
                  <a:gd name="connsiteY3" fmla="*/ 244475 h 244475"/>
                  <a:gd name="connsiteX4" fmla="*/ 0 w 79375"/>
                  <a:gd name="connsiteY4" fmla="*/ 222250 h 244475"/>
                  <a:gd name="connsiteX5" fmla="*/ 15875 w 79375"/>
                  <a:gd name="connsiteY5" fmla="*/ 41275 h 244475"/>
                  <a:gd name="connsiteX6" fmla="*/ 50800 w 79375"/>
                  <a:gd name="connsiteY6" fmla="*/ 0 h 24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9375" h="244475">
                    <a:moveTo>
                      <a:pt x="50800" y="0"/>
                    </a:moveTo>
                    <a:lnTo>
                      <a:pt x="79375" y="31750"/>
                    </a:lnTo>
                    <a:lnTo>
                      <a:pt x="69850" y="219075"/>
                    </a:lnTo>
                    <a:lnTo>
                      <a:pt x="19050" y="244475"/>
                    </a:lnTo>
                    <a:lnTo>
                      <a:pt x="0" y="222250"/>
                    </a:lnTo>
                    <a:lnTo>
                      <a:pt x="15875" y="41275"/>
                    </a:lnTo>
                    <a:lnTo>
                      <a:pt x="50800" y="0"/>
                    </a:lnTo>
                    <a:close/>
                  </a:path>
                </a:pathLst>
              </a:cu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5" name="Forme libre 24"/>
              <p:cNvSpPr/>
              <p:nvPr/>
            </p:nvSpPr>
            <p:spPr>
              <a:xfrm>
                <a:off x="4213226" y="1679577"/>
                <a:ext cx="82550" cy="244475"/>
              </a:xfrm>
              <a:custGeom>
                <a:avLst/>
                <a:gdLst>
                  <a:gd name="connsiteX0" fmla="*/ 50800 w 79375"/>
                  <a:gd name="connsiteY0" fmla="*/ 0 h 244475"/>
                  <a:gd name="connsiteX1" fmla="*/ 79375 w 79375"/>
                  <a:gd name="connsiteY1" fmla="*/ 31750 h 244475"/>
                  <a:gd name="connsiteX2" fmla="*/ 69850 w 79375"/>
                  <a:gd name="connsiteY2" fmla="*/ 219075 h 244475"/>
                  <a:gd name="connsiteX3" fmla="*/ 19050 w 79375"/>
                  <a:gd name="connsiteY3" fmla="*/ 244475 h 244475"/>
                  <a:gd name="connsiteX4" fmla="*/ 0 w 79375"/>
                  <a:gd name="connsiteY4" fmla="*/ 222250 h 244475"/>
                  <a:gd name="connsiteX5" fmla="*/ 15875 w 79375"/>
                  <a:gd name="connsiteY5" fmla="*/ 41275 h 244475"/>
                  <a:gd name="connsiteX6" fmla="*/ 50800 w 79375"/>
                  <a:gd name="connsiteY6" fmla="*/ 0 h 24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9375" h="244475">
                    <a:moveTo>
                      <a:pt x="50800" y="0"/>
                    </a:moveTo>
                    <a:lnTo>
                      <a:pt x="79375" y="31750"/>
                    </a:lnTo>
                    <a:lnTo>
                      <a:pt x="69850" y="219075"/>
                    </a:lnTo>
                    <a:lnTo>
                      <a:pt x="19050" y="244475"/>
                    </a:lnTo>
                    <a:lnTo>
                      <a:pt x="0" y="222250"/>
                    </a:lnTo>
                    <a:lnTo>
                      <a:pt x="15875" y="41275"/>
                    </a:lnTo>
                    <a:lnTo>
                      <a:pt x="50800" y="0"/>
                    </a:lnTo>
                    <a:close/>
                  </a:path>
                </a:pathLst>
              </a:cu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6" name="Forme libre 25"/>
              <p:cNvSpPr/>
              <p:nvPr/>
            </p:nvSpPr>
            <p:spPr>
              <a:xfrm>
                <a:off x="4448176" y="1689102"/>
                <a:ext cx="82550" cy="244475"/>
              </a:xfrm>
              <a:custGeom>
                <a:avLst/>
                <a:gdLst>
                  <a:gd name="connsiteX0" fmla="*/ 50800 w 79375"/>
                  <a:gd name="connsiteY0" fmla="*/ 0 h 244475"/>
                  <a:gd name="connsiteX1" fmla="*/ 79375 w 79375"/>
                  <a:gd name="connsiteY1" fmla="*/ 31750 h 244475"/>
                  <a:gd name="connsiteX2" fmla="*/ 69850 w 79375"/>
                  <a:gd name="connsiteY2" fmla="*/ 219075 h 244475"/>
                  <a:gd name="connsiteX3" fmla="*/ 19050 w 79375"/>
                  <a:gd name="connsiteY3" fmla="*/ 244475 h 244475"/>
                  <a:gd name="connsiteX4" fmla="*/ 0 w 79375"/>
                  <a:gd name="connsiteY4" fmla="*/ 222250 h 244475"/>
                  <a:gd name="connsiteX5" fmla="*/ 15875 w 79375"/>
                  <a:gd name="connsiteY5" fmla="*/ 41275 h 244475"/>
                  <a:gd name="connsiteX6" fmla="*/ 50800 w 79375"/>
                  <a:gd name="connsiteY6" fmla="*/ 0 h 24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9375" h="244475">
                    <a:moveTo>
                      <a:pt x="50800" y="0"/>
                    </a:moveTo>
                    <a:lnTo>
                      <a:pt x="79375" y="31750"/>
                    </a:lnTo>
                    <a:lnTo>
                      <a:pt x="69850" y="219075"/>
                    </a:lnTo>
                    <a:lnTo>
                      <a:pt x="19050" y="244475"/>
                    </a:lnTo>
                    <a:lnTo>
                      <a:pt x="0" y="222250"/>
                    </a:lnTo>
                    <a:lnTo>
                      <a:pt x="15875" y="41275"/>
                    </a:lnTo>
                    <a:lnTo>
                      <a:pt x="50800" y="0"/>
                    </a:lnTo>
                    <a:close/>
                  </a:path>
                </a:pathLst>
              </a:cu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7" name="Forme libre 26"/>
              <p:cNvSpPr/>
              <p:nvPr/>
            </p:nvSpPr>
            <p:spPr>
              <a:xfrm>
                <a:off x="4248151" y="1905000"/>
                <a:ext cx="206375" cy="50800"/>
              </a:xfrm>
              <a:custGeom>
                <a:avLst/>
                <a:gdLst>
                  <a:gd name="connsiteX0" fmla="*/ 50800 w 206375"/>
                  <a:gd name="connsiteY0" fmla="*/ 0 h 50800"/>
                  <a:gd name="connsiteX1" fmla="*/ 177800 w 206375"/>
                  <a:gd name="connsiteY1" fmla="*/ 0 h 50800"/>
                  <a:gd name="connsiteX2" fmla="*/ 206375 w 206375"/>
                  <a:gd name="connsiteY2" fmla="*/ 34925 h 50800"/>
                  <a:gd name="connsiteX3" fmla="*/ 190500 w 206375"/>
                  <a:gd name="connsiteY3" fmla="*/ 47625 h 50800"/>
                  <a:gd name="connsiteX4" fmla="*/ 15875 w 206375"/>
                  <a:gd name="connsiteY4" fmla="*/ 50800 h 50800"/>
                  <a:gd name="connsiteX5" fmla="*/ 0 w 206375"/>
                  <a:gd name="connsiteY5" fmla="*/ 28575 h 50800"/>
                  <a:gd name="connsiteX6" fmla="*/ 50800 w 206375"/>
                  <a:gd name="connsiteY6" fmla="*/ 0 h 50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6375" h="50800">
                    <a:moveTo>
                      <a:pt x="50800" y="0"/>
                    </a:moveTo>
                    <a:lnTo>
                      <a:pt x="177800" y="0"/>
                    </a:lnTo>
                    <a:lnTo>
                      <a:pt x="206375" y="34925"/>
                    </a:lnTo>
                    <a:lnTo>
                      <a:pt x="190500" y="47625"/>
                    </a:lnTo>
                    <a:lnTo>
                      <a:pt x="15875" y="50800"/>
                    </a:lnTo>
                    <a:lnTo>
                      <a:pt x="0" y="28575"/>
                    </a:lnTo>
                    <a:lnTo>
                      <a:pt x="50800" y="0"/>
                    </a:lnTo>
                    <a:close/>
                  </a:path>
                </a:pathLst>
              </a:custGeom>
              <a:solidFill>
                <a:schemeClr val="tx1">
                  <a:lumMod val="75000"/>
                  <a:lumOff val="25000"/>
                </a:schemeClr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8" name="Forme libre 27"/>
              <p:cNvSpPr/>
              <p:nvPr/>
            </p:nvSpPr>
            <p:spPr>
              <a:xfrm>
                <a:off x="4702176" y="1403352"/>
                <a:ext cx="225425" cy="50800"/>
              </a:xfrm>
              <a:custGeom>
                <a:avLst/>
                <a:gdLst>
                  <a:gd name="connsiteX0" fmla="*/ 0 w 225425"/>
                  <a:gd name="connsiteY0" fmla="*/ 6350 h 50800"/>
                  <a:gd name="connsiteX1" fmla="*/ 0 w 225425"/>
                  <a:gd name="connsiteY1" fmla="*/ 6350 h 50800"/>
                  <a:gd name="connsiteX2" fmla="*/ 225425 w 225425"/>
                  <a:gd name="connsiteY2" fmla="*/ 0 h 50800"/>
                  <a:gd name="connsiteX3" fmla="*/ 184150 w 225425"/>
                  <a:gd name="connsiteY3" fmla="*/ 50800 h 50800"/>
                  <a:gd name="connsiteX4" fmla="*/ 41275 w 225425"/>
                  <a:gd name="connsiteY4" fmla="*/ 50800 h 50800"/>
                  <a:gd name="connsiteX5" fmla="*/ 0 w 225425"/>
                  <a:gd name="connsiteY5" fmla="*/ 6350 h 50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5425" h="50800">
                    <a:moveTo>
                      <a:pt x="0" y="6350"/>
                    </a:moveTo>
                    <a:lnTo>
                      <a:pt x="0" y="6350"/>
                    </a:lnTo>
                    <a:lnTo>
                      <a:pt x="225425" y="0"/>
                    </a:lnTo>
                    <a:lnTo>
                      <a:pt x="184150" y="50800"/>
                    </a:lnTo>
                    <a:lnTo>
                      <a:pt x="41275" y="50800"/>
                    </a:lnTo>
                    <a:lnTo>
                      <a:pt x="0" y="6350"/>
                    </a:lnTo>
                    <a:close/>
                  </a:path>
                </a:pathLst>
              </a:custGeom>
              <a:solidFill>
                <a:schemeClr val="tx1">
                  <a:lumMod val="75000"/>
                  <a:lumOff val="25000"/>
                </a:schemeClr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9" name="Forme libre 28"/>
              <p:cNvSpPr/>
              <p:nvPr/>
            </p:nvSpPr>
            <p:spPr>
              <a:xfrm rot="576256" flipV="1">
                <a:off x="4645025" y="1429930"/>
                <a:ext cx="82550" cy="244475"/>
              </a:xfrm>
              <a:custGeom>
                <a:avLst/>
                <a:gdLst>
                  <a:gd name="connsiteX0" fmla="*/ 50800 w 79375"/>
                  <a:gd name="connsiteY0" fmla="*/ 0 h 244475"/>
                  <a:gd name="connsiteX1" fmla="*/ 79375 w 79375"/>
                  <a:gd name="connsiteY1" fmla="*/ 31750 h 244475"/>
                  <a:gd name="connsiteX2" fmla="*/ 69850 w 79375"/>
                  <a:gd name="connsiteY2" fmla="*/ 219075 h 244475"/>
                  <a:gd name="connsiteX3" fmla="*/ 19050 w 79375"/>
                  <a:gd name="connsiteY3" fmla="*/ 244475 h 244475"/>
                  <a:gd name="connsiteX4" fmla="*/ 0 w 79375"/>
                  <a:gd name="connsiteY4" fmla="*/ 222250 h 244475"/>
                  <a:gd name="connsiteX5" fmla="*/ 15875 w 79375"/>
                  <a:gd name="connsiteY5" fmla="*/ 41275 h 244475"/>
                  <a:gd name="connsiteX6" fmla="*/ 50800 w 79375"/>
                  <a:gd name="connsiteY6" fmla="*/ 0 h 24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9375" h="244475">
                    <a:moveTo>
                      <a:pt x="50800" y="0"/>
                    </a:moveTo>
                    <a:lnTo>
                      <a:pt x="79375" y="31750"/>
                    </a:lnTo>
                    <a:lnTo>
                      <a:pt x="69850" y="219075"/>
                    </a:lnTo>
                    <a:lnTo>
                      <a:pt x="19050" y="244475"/>
                    </a:lnTo>
                    <a:lnTo>
                      <a:pt x="0" y="222250"/>
                    </a:lnTo>
                    <a:lnTo>
                      <a:pt x="15875" y="41275"/>
                    </a:lnTo>
                    <a:lnTo>
                      <a:pt x="50800" y="0"/>
                    </a:lnTo>
                    <a:close/>
                  </a:path>
                </a:pathLst>
              </a:cu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0" name="Forme libre 29"/>
              <p:cNvSpPr/>
              <p:nvPr/>
            </p:nvSpPr>
            <p:spPr>
              <a:xfrm>
                <a:off x="4857751" y="1689104"/>
                <a:ext cx="82550" cy="244475"/>
              </a:xfrm>
              <a:custGeom>
                <a:avLst/>
                <a:gdLst>
                  <a:gd name="connsiteX0" fmla="*/ 50800 w 79375"/>
                  <a:gd name="connsiteY0" fmla="*/ 0 h 244475"/>
                  <a:gd name="connsiteX1" fmla="*/ 79375 w 79375"/>
                  <a:gd name="connsiteY1" fmla="*/ 31750 h 244475"/>
                  <a:gd name="connsiteX2" fmla="*/ 69850 w 79375"/>
                  <a:gd name="connsiteY2" fmla="*/ 219075 h 244475"/>
                  <a:gd name="connsiteX3" fmla="*/ 19050 w 79375"/>
                  <a:gd name="connsiteY3" fmla="*/ 244475 h 244475"/>
                  <a:gd name="connsiteX4" fmla="*/ 0 w 79375"/>
                  <a:gd name="connsiteY4" fmla="*/ 222250 h 244475"/>
                  <a:gd name="connsiteX5" fmla="*/ 15875 w 79375"/>
                  <a:gd name="connsiteY5" fmla="*/ 41275 h 244475"/>
                  <a:gd name="connsiteX6" fmla="*/ 50800 w 79375"/>
                  <a:gd name="connsiteY6" fmla="*/ 0 h 24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9375" h="244475">
                    <a:moveTo>
                      <a:pt x="50800" y="0"/>
                    </a:moveTo>
                    <a:lnTo>
                      <a:pt x="79375" y="31750"/>
                    </a:lnTo>
                    <a:lnTo>
                      <a:pt x="69850" y="219075"/>
                    </a:lnTo>
                    <a:lnTo>
                      <a:pt x="19050" y="244475"/>
                    </a:lnTo>
                    <a:lnTo>
                      <a:pt x="0" y="222250"/>
                    </a:lnTo>
                    <a:lnTo>
                      <a:pt x="15875" y="41275"/>
                    </a:lnTo>
                    <a:lnTo>
                      <a:pt x="50800" y="0"/>
                    </a:lnTo>
                    <a:close/>
                  </a:path>
                </a:pathLst>
              </a:cu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1" name="Forme libre 30"/>
              <p:cNvSpPr/>
              <p:nvPr/>
            </p:nvSpPr>
            <p:spPr>
              <a:xfrm>
                <a:off x="4657726" y="1905002"/>
                <a:ext cx="206375" cy="50800"/>
              </a:xfrm>
              <a:custGeom>
                <a:avLst/>
                <a:gdLst>
                  <a:gd name="connsiteX0" fmla="*/ 50800 w 206375"/>
                  <a:gd name="connsiteY0" fmla="*/ 0 h 50800"/>
                  <a:gd name="connsiteX1" fmla="*/ 177800 w 206375"/>
                  <a:gd name="connsiteY1" fmla="*/ 0 h 50800"/>
                  <a:gd name="connsiteX2" fmla="*/ 206375 w 206375"/>
                  <a:gd name="connsiteY2" fmla="*/ 34925 h 50800"/>
                  <a:gd name="connsiteX3" fmla="*/ 190500 w 206375"/>
                  <a:gd name="connsiteY3" fmla="*/ 47625 h 50800"/>
                  <a:gd name="connsiteX4" fmla="*/ 15875 w 206375"/>
                  <a:gd name="connsiteY4" fmla="*/ 50800 h 50800"/>
                  <a:gd name="connsiteX5" fmla="*/ 0 w 206375"/>
                  <a:gd name="connsiteY5" fmla="*/ 28575 h 50800"/>
                  <a:gd name="connsiteX6" fmla="*/ 50800 w 206375"/>
                  <a:gd name="connsiteY6" fmla="*/ 0 h 50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6375" h="50800">
                    <a:moveTo>
                      <a:pt x="50800" y="0"/>
                    </a:moveTo>
                    <a:lnTo>
                      <a:pt x="177800" y="0"/>
                    </a:lnTo>
                    <a:lnTo>
                      <a:pt x="206375" y="34925"/>
                    </a:lnTo>
                    <a:lnTo>
                      <a:pt x="190500" y="47625"/>
                    </a:lnTo>
                    <a:lnTo>
                      <a:pt x="15875" y="50800"/>
                    </a:lnTo>
                    <a:lnTo>
                      <a:pt x="0" y="28575"/>
                    </a:lnTo>
                    <a:lnTo>
                      <a:pt x="50800" y="0"/>
                    </a:lnTo>
                    <a:close/>
                  </a:path>
                </a:pathLst>
              </a:custGeom>
              <a:solidFill>
                <a:schemeClr val="tx1">
                  <a:lumMod val="75000"/>
                  <a:lumOff val="25000"/>
                </a:schemeClr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2" name="ZoneTexte 31"/>
              <p:cNvSpPr txBox="1"/>
              <p:nvPr/>
            </p:nvSpPr>
            <p:spPr>
              <a:xfrm>
                <a:off x="3746723" y="667070"/>
                <a:ext cx="1117914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3600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badi MT Condensed Light"/>
                    <a:cs typeface="Abadi MT Condensed Light"/>
                  </a:rPr>
                  <a:t>$9.65 </a:t>
                </a:r>
                <a:endParaRPr lang="fr-FR" sz="36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badi MT Condensed Light"/>
                  <a:cs typeface="Abadi MT Condensed Light"/>
                </a:endParaRPr>
              </a:p>
            </p:txBody>
          </p:sp>
          <p:sp>
            <p:nvSpPr>
              <p:cNvPr id="33" name="ZoneTexte 32"/>
              <p:cNvSpPr txBox="1"/>
              <p:nvPr/>
            </p:nvSpPr>
            <p:spPr>
              <a:xfrm>
                <a:off x="865976" y="675987"/>
                <a:ext cx="522298" cy="58477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3200" dirty="0" smtClean="0">
                    <a:solidFill>
                      <a:srgbClr val="7F7F7F"/>
                    </a:solidFill>
                    <a:latin typeface="Abadi MT Condensed Light"/>
                    <a:cs typeface="Abadi MT Condensed Light"/>
                  </a:rPr>
                  <a:t>ST</a:t>
                </a:r>
                <a:endParaRPr lang="fr-FR" sz="3200" dirty="0">
                  <a:solidFill>
                    <a:srgbClr val="7F7F7F"/>
                  </a:solidFill>
                  <a:latin typeface="Abadi MT Condensed Light"/>
                  <a:cs typeface="Abadi MT Condensed Light"/>
                </a:endParaRPr>
              </a:p>
            </p:txBody>
          </p:sp>
          <p:sp>
            <p:nvSpPr>
              <p:cNvPr id="34" name="Ellipse 33"/>
              <p:cNvSpPr/>
              <p:nvPr/>
            </p:nvSpPr>
            <p:spPr>
              <a:xfrm>
                <a:off x="4127500" y="1911350"/>
                <a:ext cx="63500" cy="66675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13" name="Forme libre 12"/>
            <p:cNvSpPr/>
            <p:nvPr/>
          </p:nvSpPr>
          <p:spPr>
            <a:xfrm>
              <a:off x="4704836" y="1646661"/>
              <a:ext cx="196850" cy="60325"/>
            </a:xfrm>
            <a:custGeom>
              <a:avLst/>
              <a:gdLst>
                <a:gd name="connsiteX0" fmla="*/ 25400 w 196850"/>
                <a:gd name="connsiteY0" fmla="*/ 60325 h 60325"/>
                <a:gd name="connsiteX1" fmla="*/ 0 w 196850"/>
                <a:gd name="connsiteY1" fmla="*/ 31750 h 60325"/>
                <a:gd name="connsiteX2" fmla="*/ 31750 w 196850"/>
                <a:gd name="connsiteY2" fmla="*/ 3175 h 60325"/>
                <a:gd name="connsiteX3" fmla="*/ 165100 w 196850"/>
                <a:gd name="connsiteY3" fmla="*/ 0 h 60325"/>
                <a:gd name="connsiteX4" fmla="*/ 196850 w 196850"/>
                <a:gd name="connsiteY4" fmla="*/ 31750 h 60325"/>
                <a:gd name="connsiteX5" fmla="*/ 165100 w 196850"/>
                <a:gd name="connsiteY5" fmla="*/ 60325 h 60325"/>
                <a:gd name="connsiteX6" fmla="*/ 25400 w 196850"/>
                <a:gd name="connsiteY6" fmla="*/ 60325 h 60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6850" h="60325">
                  <a:moveTo>
                    <a:pt x="25400" y="60325"/>
                  </a:moveTo>
                  <a:lnTo>
                    <a:pt x="0" y="31750"/>
                  </a:lnTo>
                  <a:lnTo>
                    <a:pt x="31750" y="3175"/>
                  </a:lnTo>
                  <a:lnTo>
                    <a:pt x="165100" y="0"/>
                  </a:lnTo>
                  <a:lnTo>
                    <a:pt x="196850" y="31750"/>
                  </a:lnTo>
                  <a:lnTo>
                    <a:pt x="165100" y="60325"/>
                  </a:lnTo>
                  <a:lnTo>
                    <a:pt x="25400" y="60325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35" name="Image 3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727"/>
          <a:stretch/>
        </p:blipFill>
        <p:spPr>
          <a:xfrm>
            <a:off x="7110258" y="4383394"/>
            <a:ext cx="1870785" cy="5303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38200" y="2286001"/>
            <a:ext cx="1447800" cy="381000"/>
          </a:xfrm>
          <a:prstGeom prst="rect">
            <a:avLst/>
          </a:prstGeom>
          <a:solidFill>
            <a:srgbClr val="9F7B6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F11BF-A548-CF4B-9698-622A874ADE88}" type="slidenum">
              <a:rPr lang="fr-FR" smtClean="0">
                <a:solidFill>
                  <a:srgbClr val="FFFFFF"/>
                </a:solidFill>
              </a:rPr>
              <a:pPr/>
              <a:t>18</a:t>
            </a:fld>
            <a:endParaRPr lang="fr-FR">
              <a:solidFill>
                <a:srgbClr val="FFFFFF"/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7115881" y="119224"/>
            <a:ext cx="201850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dirty="0" smtClean="0">
                <a:solidFill>
                  <a:schemeClr val="bg1"/>
                </a:solidFill>
                <a:latin typeface="Century Gothic"/>
                <a:cs typeface="Century Gothic"/>
              </a:rPr>
              <a:t>ARJAN </a:t>
            </a:r>
            <a:r>
              <a:rPr lang="ro-RO" sz="1000" dirty="0" smtClean="0">
                <a:solidFill>
                  <a:schemeClr val="bg1"/>
                </a:solidFill>
                <a:latin typeface="Century Gothic"/>
                <a:cs typeface="Century Gothic"/>
              </a:rPr>
              <a:t>1.1 - </a:t>
            </a:r>
            <a:r>
              <a:rPr lang="fr-FR" sz="1000" dirty="0" smtClean="0">
                <a:solidFill>
                  <a:schemeClr val="bg1"/>
                </a:solidFill>
                <a:latin typeface="Century Gothic"/>
                <a:cs typeface="Century Gothic"/>
              </a:rPr>
              <a:t> </a:t>
            </a:r>
            <a:r>
              <a:rPr lang="fr-FR" sz="1000" dirty="0" err="1" smtClean="0">
                <a:solidFill>
                  <a:schemeClr val="bg1"/>
                </a:solidFill>
                <a:latin typeface="Century Gothic"/>
                <a:cs typeface="Century Gothic"/>
              </a:rPr>
              <a:t>Sê</a:t>
            </a:r>
            <a:r>
              <a:rPr lang="fr-FR" sz="1000" dirty="0" smtClean="0">
                <a:solidFill>
                  <a:schemeClr val="bg1"/>
                </a:solidFill>
                <a:latin typeface="Century Gothic"/>
                <a:cs typeface="Century Gothic"/>
              </a:rPr>
              <a:t>  tu  </a:t>
            </a:r>
            <a:r>
              <a:rPr lang="fr-FR" sz="1000" dirty="0" err="1" smtClean="0">
                <a:solidFill>
                  <a:schemeClr val="bg1"/>
                </a:solidFill>
                <a:latin typeface="Century Gothic"/>
                <a:cs typeface="Century Gothic"/>
              </a:rPr>
              <a:t>péyé</a:t>
            </a:r>
            <a:r>
              <a:rPr lang="fr-FR" sz="1000" dirty="0" smtClean="0">
                <a:solidFill>
                  <a:schemeClr val="bg1"/>
                </a:solidFill>
                <a:latin typeface="Century Gothic"/>
                <a:cs typeface="Century Gothic"/>
              </a:rPr>
              <a:t> </a:t>
            </a:r>
            <a:r>
              <a:rPr lang="fr-FR" sz="1000" dirty="0" smtClean="0">
                <a:solidFill>
                  <a:schemeClr val="bg1"/>
                </a:solidFill>
              </a:rPr>
              <a:t>? (</a:t>
            </a:r>
            <a:r>
              <a:rPr lang="fr-FR" sz="1000" dirty="0" err="1" smtClean="0">
                <a:solidFill>
                  <a:schemeClr val="bg1"/>
                </a:solidFill>
              </a:rPr>
              <a:t>Sc</a:t>
            </a:r>
            <a:r>
              <a:rPr lang="fr-FR" sz="1000" dirty="0" smtClean="0">
                <a:solidFill>
                  <a:schemeClr val="bg1"/>
                </a:solidFill>
              </a:rPr>
              <a:t>)</a:t>
            </a:r>
            <a:endParaRPr lang="fr-FR" sz="1000" dirty="0">
              <a:solidFill>
                <a:schemeClr val="bg1"/>
              </a:solidFill>
            </a:endParaRPr>
          </a:p>
        </p:txBody>
      </p:sp>
      <p:grpSp>
        <p:nvGrpSpPr>
          <p:cNvPr id="10" name="Grouper 9"/>
          <p:cNvGrpSpPr/>
          <p:nvPr/>
        </p:nvGrpSpPr>
        <p:grpSpPr>
          <a:xfrm>
            <a:off x="838200" y="667070"/>
            <a:ext cx="4324920" cy="1485774"/>
            <a:chOff x="838200" y="667070"/>
            <a:chExt cx="4324920" cy="1485774"/>
          </a:xfrm>
        </p:grpSpPr>
        <p:sp>
          <p:nvSpPr>
            <p:cNvPr id="12" name="Forme libre 11"/>
            <p:cNvSpPr/>
            <p:nvPr/>
          </p:nvSpPr>
          <p:spPr>
            <a:xfrm>
              <a:off x="4057650" y="1416050"/>
              <a:ext cx="85725" cy="250825"/>
            </a:xfrm>
            <a:custGeom>
              <a:avLst/>
              <a:gdLst>
                <a:gd name="connsiteX0" fmla="*/ 57150 w 85725"/>
                <a:gd name="connsiteY0" fmla="*/ 0 h 250825"/>
                <a:gd name="connsiteX1" fmla="*/ 85725 w 85725"/>
                <a:gd name="connsiteY1" fmla="*/ 31750 h 250825"/>
                <a:gd name="connsiteX2" fmla="*/ 69850 w 85725"/>
                <a:gd name="connsiteY2" fmla="*/ 222250 h 250825"/>
                <a:gd name="connsiteX3" fmla="*/ 22225 w 85725"/>
                <a:gd name="connsiteY3" fmla="*/ 250825 h 250825"/>
                <a:gd name="connsiteX4" fmla="*/ 0 w 85725"/>
                <a:gd name="connsiteY4" fmla="*/ 222250 h 250825"/>
                <a:gd name="connsiteX5" fmla="*/ 12700 w 85725"/>
                <a:gd name="connsiteY5" fmla="*/ 44450 h 250825"/>
                <a:gd name="connsiteX6" fmla="*/ 57150 w 85725"/>
                <a:gd name="connsiteY6" fmla="*/ 0 h 250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5725" h="250825">
                  <a:moveTo>
                    <a:pt x="57150" y="0"/>
                  </a:moveTo>
                  <a:lnTo>
                    <a:pt x="85725" y="31750"/>
                  </a:lnTo>
                  <a:lnTo>
                    <a:pt x="69850" y="222250"/>
                  </a:lnTo>
                  <a:lnTo>
                    <a:pt x="22225" y="250825"/>
                  </a:lnTo>
                  <a:lnTo>
                    <a:pt x="0" y="222250"/>
                  </a:lnTo>
                  <a:lnTo>
                    <a:pt x="12700" y="44450"/>
                  </a:lnTo>
                  <a:lnTo>
                    <a:pt x="57150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31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838200" y="712020"/>
              <a:ext cx="4324920" cy="14408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" name="Forme libre 13"/>
            <p:cNvSpPr/>
            <p:nvPr/>
          </p:nvSpPr>
          <p:spPr>
            <a:xfrm>
              <a:off x="3873500" y="1403350"/>
              <a:ext cx="225425" cy="50800"/>
            </a:xfrm>
            <a:custGeom>
              <a:avLst/>
              <a:gdLst>
                <a:gd name="connsiteX0" fmla="*/ 0 w 225425"/>
                <a:gd name="connsiteY0" fmla="*/ 6350 h 50800"/>
                <a:gd name="connsiteX1" fmla="*/ 0 w 225425"/>
                <a:gd name="connsiteY1" fmla="*/ 6350 h 50800"/>
                <a:gd name="connsiteX2" fmla="*/ 225425 w 225425"/>
                <a:gd name="connsiteY2" fmla="*/ 0 h 50800"/>
                <a:gd name="connsiteX3" fmla="*/ 184150 w 225425"/>
                <a:gd name="connsiteY3" fmla="*/ 50800 h 50800"/>
                <a:gd name="connsiteX4" fmla="*/ 41275 w 225425"/>
                <a:gd name="connsiteY4" fmla="*/ 50800 h 50800"/>
                <a:gd name="connsiteX5" fmla="*/ 0 w 225425"/>
                <a:gd name="connsiteY5" fmla="*/ 6350 h 50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5425" h="50800">
                  <a:moveTo>
                    <a:pt x="0" y="6350"/>
                  </a:moveTo>
                  <a:lnTo>
                    <a:pt x="0" y="6350"/>
                  </a:lnTo>
                  <a:lnTo>
                    <a:pt x="225425" y="0"/>
                  </a:lnTo>
                  <a:lnTo>
                    <a:pt x="184150" y="50800"/>
                  </a:lnTo>
                  <a:lnTo>
                    <a:pt x="41275" y="50800"/>
                  </a:lnTo>
                  <a:lnTo>
                    <a:pt x="0" y="635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" name="Forme libre 14"/>
            <p:cNvSpPr/>
            <p:nvPr/>
          </p:nvSpPr>
          <p:spPr>
            <a:xfrm>
              <a:off x="4060826" y="1416050"/>
              <a:ext cx="82550" cy="244475"/>
            </a:xfrm>
            <a:custGeom>
              <a:avLst/>
              <a:gdLst>
                <a:gd name="connsiteX0" fmla="*/ 50800 w 79375"/>
                <a:gd name="connsiteY0" fmla="*/ 0 h 244475"/>
                <a:gd name="connsiteX1" fmla="*/ 79375 w 79375"/>
                <a:gd name="connsiteY1" fmla="*/ 31750 h 244475"/>
                <a:gd name="connsiteX2" fmla="*/ 69850 w 79375"/>
                <a:gd name="connsiteY2" fmla="*/ 219075 h 244475"/>
                <a:gd name="connsiteX3" fmla="*/ 19050 w 79375"/>
                <a:gd name="connsiteY3" fmla="*/ 244475 h 244475"/>
                <a:gd name="connsiteX4" fmla="*/ 0 w 79375"/>
                <a:gd name="connsiteY4" fmla="*/ 222250 h 244475"/>
                <a:gd name="connsiteX5" fmla="*/ 15875 w 79375"/>
                <a:gd name="connsiteY5" fmla="*/ 41275 h 244475"/>
                <a:gd name="connsiteX6" fmla="*/ 50800 w 79375"/>
                <a:gd name="connsiteY6" fmla="*/ 0 h 2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9375" h="244475">
                  <a:moveTo>
                    <a:pt x="50800" y="0"/>
                  </a:moveTo>
                  <a:lnTo>
                    <a:pt x="79375" y="31750"/>
                  </a:lnTo>
                  <a:lnTo>
                    <a:pt x="69850" y="219075"/>
                  </a:lnTo>
                  <a:lnTo>
                    <a:pt x="19050" y="244475"/>
                  </a:lnTo>
                  <a:lnTo>
                    <a:pt x="0" y="222250"/>
                  </a:lnTo>
                  <a:lnTo>
                    <a:pt x="15875" y="41275"/>
                  </a:lnTo>
                  <a:lnTo>
                    <a:pt x="50800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" name="Forme libre 15"/>
            <p:cNvSpPr/>
            <p:nvPr/>
          </p:nvSpPr>
          <p:spPr>
            <a:xfrm>
              <a:off x="3870325" y="1647825"/>
              <a:ext cx="196850" cy="60325"/>
            </a:xfrm>
            <a:custGeom>
              <a:avLst/>
              <a:gdLst>
                <a:gd name="connsiteX0" fmla="*/ 25400 w 196850"/>
                <a:gd name="connsiteY0" fmla="*/ 60325 h 60325"/>
                <a:gd name="connsiteX1" fmla="*/ 0 w 196850"/>
                <a:gd name="connsiteY1" fmla="*/ 31750 h 60325"/>
                <a:gd name="connsiteX2" fmla="*/ 31750 w 196850"/>
                <a:gd name="connsiteY2" fmla="*/ 3175 h 60325"/>
                <a:gd name="connsiteX3" fmla="*/ 165100 w 196850"/>
                <a:gd name="connsiteY3" fmla="*/ 0 h 60325"/>
                <a:gd name="connsiteX4" fmla="*/ 196850 w 196850"/>
                <a:gd name="connsiteY4" fmla="*/ 31750 h 60325"/>
                <a:gd name="connsiteX5" fmla="*/ 165100 w 196850"/>
                <a:gd name="connsiteY5" fmla="*/ 60325 h 60325"/>
                <a:gd name="connsiteX6" fmla="*/ 25400 w 196850"/>
                <a:gd name="connsiteY6" fmla="*/ 60325 h 60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6850" h="60325">
                  <a:moveTo>
                    <a:pt x="25400" y="60325"/>
                  </a:moveTo>
                  <a:lnTo>
                    <a:pt x="0" y="31750"/>
                  </a:lnTo>
                  <a:lnTo>
                    <a:pt x="31750" y="3175"/>
                  </a:lnTo>
                  <a:lnTo>
                    <a:pt x="165100" y="0"/>
                  </a:lnTo>
                  <a:lnTo>
                    <a:pt x="196850" y="31750"/>
                  </a:lnTo>
                  <a:lnTo>
                    <a:pt x="165100" y="60325"/>
                  </a:lnTo>
                  <a:lnTo>
                    <a:pt x="25400" y="60325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" name="Forme libre 16"/>
            <p:cNvSpPr/>
            <p:nvPr/>
          </p:nvSpPr>
          <p:spPr>
            <a:xfrm>
              <a:off x="4029075" y="1689102"/>
              <a:ext cx="82550" cy="244475"/>
            </a:xfrm>
            <a:custGeom>
              <a:avLst/>
              <a:gdLst>
                <a:gd name="connsiteX0" fmla="*/ 50800 w 79375"/>
                <a:gd name="connsiteY0" fmla="*/ 0 h 244475"/>
                <a:gd name="connsiteX1" fmla="*/ 79375 w 79375"/>
                <a:gd name="connsiteY1" fmla="*/ 31750 h 244475"/>
                <a:gd name="connsiteX2" fmla="*/ 69850 w 79375"/>
                <a:gd name="connsiteY2" fmla="*/ 219075 h 244475"/>
                <a:gd name="connsiteX3" fmla="*/ 19050 w 79375"/>
                <a:gd name="connsiteY3" fmla="*/ 244475 h 244475"/>
                <a:gd name="connsiteX4" fmla="*/ 0 w 79375"/>
                <a:gd name="connsiteY4" fmla="*/ 222250 h 244475"/>
                <a:gd name="connsiteX5" fmla="*/ 15875 w 79375"/>
                <a:gd name="connsiteY5" fmla="*/ 41275 h 244475"/>
                <a:gd name="connsiteX6" fmla="*/ 50800 w 79375"/>
                <a:gd name="connsiteY6" fmla="*/ 0 h 2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9375" h="244475">
                  <a:moveTo>
                    <a:pt x="50800" y="0"/>
                  </a:moveTo>
                  <a:lnTo>
                    <a:pt x="79375" y="31750"/>
                  </a:lnTo>
                  <a:lnTo>
                    <a:pt x="69850" y="219075"/>
                  </a:lnTo>
                  <a:lnTo>
                    <a:pt x="19050" y="244475"/>
                  </a:lnTo>
                  <a:lnTo>
                    <a:pt x="0" y="222250"/>
                  </a:lnTo>
                  <a:lnTo>
                    <a:pt x="15875" y="41275"/>
                  </a:lnTo>
                  <a:lnTo>
                    <a:pt x="50800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" name="Forme libre 17"/>
            <p:cNvSpPr/>
            <p:nvPr/>
          </p:nvSpPr>
          <p:spPr>
            <a:xfrm>
              <a:off x="3829050" y="1905000"/>
              <a:ext cx="206375" cy="50800"/>
            </a:xfrm>
            <a:custGeom>
              <a:avLst/>
              <a:gdLst>
                <a:gd name="connsiteX0" fmla="*/ 50800 w 206375"/>
                <a:gd name="connsiteY0" fmla="*/ 0 h 50800"/>
                <a:gd name="connsiteX1" fmla="*/ 177800 w 206375"/>
                <a:gd name="connsiteY1" fmla="*/ 0 h 50800"/>
                <a:gd name="connsiteX2" fmla="*/ 206375 w 206375"/>
                <a:gd name="connsiteY2" fmla="*/ 34925 h 50800"/>
                <a:gd name="connsiteX3" fmla="*/ 190500 w 206375"/>
                <a:gd name="connsiteY3" fmla="*/ 47625 h 50800"/>
                <a:gd name="connsiteX4" fmla="*/ 15875 w 206375"/>
                <a:gd name="connsiteY4" fmla="*/ 50800 h 50800"/>
                <a:gd name="connsiteX5" fmla="*/ 0 w 206375"/>
                <a:gd name="connsiteY5" fmla="*/ 28575 h 50800"/>
                <a:gd name="connsiteX6" fmla="*/ 50800 w 206375"/>
                <a:gd name="connsiteY6" fmla="*/ 0 h 50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6375" h="50800">
                  <a:moveTo>
                    <a:pt x="50800" y="0"/>
                  </a:moveTo>
                  <a:lnTo>
                    <a:pt x="177800" y="0"/>
                  </a:lnTo>
                  <a:lnTo>
                    <a:pt x="206375" y="34925"/>
                  </a:lnTo>
                  <a:lnTo>
                    <a:pt x="190500" y="47625"/>
                  </a:lnTo>
                  <a:lnTo>
                    <a:pt x="15875" y="50800"/>
                  </a:lnTo>
                  <a:lnTo>
                    <a:pt x="0" y="28575"/>
                  </a:lnTo>
                  <a:lnTo>
                    <a:pt x="50800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" name="Forme libre 18"/>
            <p:cNvSpPr/>
            <p:nvPr/>
          </p:nvSpPr>
          <p:spPr>
            <a:xfrm>
              <a:off x="4479927" y="1416050"/>
              <a:ext cx="82550" cy="244475"/>
            </a:xfrm>
            <a:custGeom>
              <a:avLst/>
              <a:gdLst>
                <a:gd name="connsiteX0" fmla="*/ 50800 w 79375"/>
                <a:gd name="connsiteY0" fmla="*/ 0 h 244475"/>
                <a:gd name="connsiteX1" fmla="*/ 79375 w 79375"/>
                <a:gd name="connsiteY1" fmla="*/ 31750 h 244475"/>
                <a:gd name="connsiteX2" fmla="*/ 69850 w 79375"/>
                <a:gd name="connsiteY2" fmla="*/ 219075 h 244475"/>
                <a:gd name="connsiteX3" fmla="*/ 19050 w 79375"/>
                <a:gd name="connsiteY3" fmla="*/ 244475 h 244475"/>
                <a:gd name="connsiteX4" fmla="*/ 0 w 79375"/>
                <a:gd name="connsiteY4" fmla="*/ 222250 h 244475"/>
                <a:gd name="connsiteX5" fmla="*/ 15875 w 79375"/>
                <a:gd name="connsiteY5" fmla="*/ 41275 h 244475"/>
                <a:gd name="connsiteX6" fmla="*/ 50800 w 79375"/>
                <a:gd name="connsiteY6" fmla="*/ 0 h 2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9375" h="244475">
                  <a:moveTo>
                    <a:pt x="50800" y="0"/>
                  </a:moveTo>
                  <a:lnTo>
                    <a:pt x="79375" y="31750"/>
                  </a:lnTo>
                  <a:lnTo>
                    <a:pt x="69850" y="219075"/>
                  </a:lnTo>
                  <a:lnTo>
                    <a:pt x="19050" y="244475"/>
                  </a:lnTo>
                  <a:lnTo>
                    <a:pt x="0" y="222250"/>
                  </a:lnTo>
                  <a:lnTo>
                    <a:pt x="15875" y="41275"/>
                  </a:lnTo>
                  <a:lnTo>
                    <a:pt x="50800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0" name="Forme libre 19"/>
            <p:cNvSpPr/>
            <p:nvPr/>
          </p:nvSpPr>
          <p:spPr>
            <a:xfrm>
              <a:off x="4289426" y="1647825"/>
              <a:ext cx="196850" cy="60325"/>
            </a:xfrm>
            <a:custGeom>
              <a:avLst/>
              <a:gdLst>
                <a:gd name="connsiteX0" fmla="*/ 25400 w 196850"/>
                <a:gd name="connsiteY0" fmla="*/ 60325 h 60325"/>
                <a:gd name="connsiteX1" fmla="*/ 0 w 196850"/>
                <a:gd name="connsiteY1" fmla="*/ 31750 h 60325"/>
                <a:gd name="connsiteX2" fmla="*/ 31750 w 196850"/>
                <a:gd name="connsiteY2" fmla="*/ 3175 h 60325"/>
                <a:gd name="connsiteX3" fmla="*/ 165100 w 196850"/>
                <a:gd name="connsiteY3" fmla="*/ 0 h 60325"/>
                <a:gd name="connsiteX4" fmla="*/ 196850 w 196850"/>
                <a:gd name="connsiteY4" fmla="*/ 31750 h 60325"/>
                <a:gd name="connsiteX5" fmla="*/ 165100 w 196850"/>
                <a:gd name="connsiteY5" fmla="*/ 60325 h 60325"/>
                <a:gd name="connsiteX6" fmla="*/ 25400 w 196850"/>
                <a:gd name="connsiteY6" fmla="*/ 60325 h 60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6850" h="60325">
                  <a:moveTo>
                    <a:pt x="25400" y="60325"/>
                  </a:moveTo>
                  <a:lnTo>
                    <a:pt x="0" y="31750"/>
                  </a:lnTo>
                  <a:lnTo>
                    <a:pt x="31750" y="3175"/>
                  </a:lnTo>
                  <a:lnTo>
                    <a:pt x="165100" y="0"/>
                  </a:lnTo>
                  <a:lnTo>
                    <a:pt x="196850" y="31750"/>
                  </a:lnTo>
                  <a:lnTo>
                    <a:pt x="165100" y="60325"/>
                  </a:lnTo>
                  <a:lnTo>
                    <a:pt x="25400" y="60325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" name="Forme libre 20"/>
            <p:cNvSpPr/>
            <p:nvPr/>
          </p:nvSpPr>
          <p:spPr>
            <a:xfrm rot="576256" flipV="1">
              <a:off x="4235450" y="1429928"/>
              <a:ext cx="82550" cy="244475"/>
            </a:xfrm>
            <a:custGeom>
              <a:avLst/>
              <a:gdLst>
                <a:gd name="connsiteX0" fmla="*/ 50800 w 79375"/>
                <a:gd name="connsiteY0" fmla="*/ 0 h 244475"/>
                <a:gd name="connsiteX1" fmla="*/ 79375 w 79375"/>
                <a:gd name="connsiteY1" fmla="*/ 31750 h 244475"/>
                <a:gd name="connsiteX2" fmla="*/ 69850 w 79375"/>
                <a:gd name="connsiteY2" fmla="*/ 219075 h 244475"/>
                <a:gd name="connsiteX3" fmla="*/ 19050 w 79375"/>
                <a:gd name="connsiteY3" fmla="*/ 244475 h 244475"/>
                <a:gd name="connsiteX4" fmla="*/ 0 w 79375"/>
                <a:gd name="connsiteY4" fmla="*/ 222250 h 244475"/>
                <a:gd name="connsiteX5" fmla="*/ 15875 w 79375"/>
                <a:gd name="connsiteY5" fmla="*/ 41275 h 244475"/>
                <a:gd name="connsiteX6" fmla="*/ 50800 w 79375"/>
                <a:gd name="connsiteY6" fmla="*/ 0 h 2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9375" h="244475">
                  <a:moveTo>
                    <a:pt x="50800" y="0"/>
                  </a:moveTo>
                  <a:lnTo>
                    <a:pt x="79375" y="31750"/>
                  </a:lnTo>
                  <a:lnTo>
                    <a:pt x="69850" y="219075"/>
                  </a:lnTo>
                  <a:lnTo>
                    <a:pt x="19050" y="244475"/>
                  </a:lnTo>
                  <a:lnTo>
                    <a:pt x="0" y="222250"/>
                  </a:lnTo>
                  <a:lnTo>
                    <a:pt x="15875" y="41275"/>
                  </a:lnTo>
                  <a:lnTo>
                    <a:pt x="50800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2" name="Forme libre 21"/>
            <p:cNvSpPr/>
            <p:nvPr/>
          </p:nvSpPr>
          <p:spPr>
            <a:xfrm>
              <a:off x="4448176" y="1689102"/>
              <a:ext cx="82550" cy="244475"/>
            </a:xfrm>
            <a:custGeom>
              <a:avLst/>
              <a:gdLst>
                <a:gd name="connsiteX0" fmla="*/ 50800 w 79375"/>
                <a:gd name="connsiteY0" fmla="*/ 0 h 244475"/>
                <a:gd name="connsiteX1" fmla="*/ 79375 w 79375"/>
                <a:gd name="connsiteY1" fmla="*/ 31750 h 244475"/>
                <a:gd name="connsiteX2" fmla="*/ 69850 w 79375"/>
                <a:gd name="connsiteY2" fmla="*/ 219075 h 244475"/>
                <a:gd name="connsiteX3" fmla="*/ 19050 w 79375"/>
                <a:gd name="connsiteY3" fmla="*/ 244475 h 244475"/>
                <a:gd name="connsiteX4" fmla="*/ 0 w 79375"/>
                <a:gd name="connsiteY4" fmla="*/ 222250 h 244475"/>
                <a:gd name="connsiteX5" fmla="*/ 15875 w 79375"/>
                <a:gd name="connsiteY5" fmla="*/ 41275 h 244475"/>
                <a:gd name="connsiteX6" fmla="*/ 50800 w 79375"/>
                <a:gd name="connsiteY6" fmla="*/ 0 h 2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9375" h="244475">
                  <a:moveTo>
                    <a:pt x="50800" y="0"/>
                  </a:moveTo>
                  <a:lnTo>
                    <a:pt x="79375" y="31750"/>
                  </a:lnTo>
                  <a:lnTo>
                    <a:pt x="69850" y="219075"/>
                  </a:lnTo>
                  <a:lnTo>
                    <a:pt x="19050" y="244475"/>
                  </a:lnTo>
                  <a:lnTo>
                    <a:pt x="0" y="222250"/>
                  </a:lnTo>
                  <a:lnTo>
                    <a:pt x="15875" y="41275"/>
                  </a:lnTo>
                  <a:lnTo>
                    <a:pt x="50800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3" name="Forme libre 22"/>
            <p:cNvSpPr/>
            <p:nvPr/>
          </p:nvSpPr>
          <p:spPr>
            <a:xfrm>
              <a:off x="4702176" y="1403352"/>
              <a:ext cx="225425" cy="50800"/>
            </a:xfrm>
            <a:custGeom>
              <a:avLst/>
              <a:gdLst>
                <a:gd name="connsiteX0" fmla="*/ 0 w 225425"/>
                <a:gd name="connsiteY0" fmla="*/ 6350 h 50800"/>
                <a:gd name="connsiteX1" fmla="*/ 0 w 225425"/>
                <a:gd name="connsiteY1" fmla="*/ 6350 h 50800"/>
                <a:gd name="connsiteX2" fmla="*/ 225425 w 225425"/>
                <a:gd name="connsiteY2" fmla="*/ 0 h 50800"/>
                <a:gd name="connsiteX3" fmla="*/ 184150 w 225425"/>
                <a:gd name="connsiteY3" fmla="*/ 50800 h 50800"/>
                <a:gd name="connsiteX4" fmla="*/ 41275 w 225425"/>
                <a:gd name="connsiteY4" fmla="*/ 50800 h 50800"/>
                <a:gd name="connsiteX5" fmla="*/ 0 w 225425"/>
                <a:gd name="connsiteY5" fmla="*/ 6350 h 50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5425" h="50800">
                  <a:moveTo>
                    <a:pt x="0" y="6350"/>
                  </a:moveTo>
                  <a:lnTo>
                    <a:pt x="0" y="6350"/>
                  </a:lnTo>
                  <a:lnTo>
                    <a:pt x="225425" y="0"/>
                  </a:lnTo>
                  <a:lnTo>
                    <a:pt x="184150" y="50800"/>
                  </a:lnTo>
                  <a:lnTo>
                    <a:pt x="41275" y="50800"/>
                  </a:lnTo>
                  <a:lnTo>
                    <a:pt x="0" y="635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4" name="Forme libre 23"/>
            <p:cNvSpPr/>
            <p:nvPr/>
          </p:nvSpPr>
          <p:spPr>
            <a:xfrm>
              <a:off x="4889502" y="1416052"/>
              <a:ext cx="82550" cy="244475"/>
            </a:xfrm>
            <a:custGeom>
              <a:avLst/>
              <a:gdLst>
                <a:gd name="connsiteX0" fmla="*/ 50800 w 79375"/>
                <a:gd name="connsiteY0" fmla="*/ 0 h 244475"/>
                <a:gd name="connsiteX1" fmla="*/ 79375 w 79375"/>
                <a:gd name="connsiteY1" fmla="*/ 31750 h 244475"/>
                <a:gd name="connsiteX2" fmla="*/ 69850 w 79375"/>
                <a:gd name="connsiteY2" fmla="*/ 219075 h 244475"/>
                <a:gd name="connsiteX3" fmla="*/ 19050 w 79375"/>
                <a:gd name="connsiteY3" fmla="*/ 244475 h 244475"/>
                <a:gd name="connsiteX4" fmla="*/ 0 w 79375"/>
                <a:gd name="connsiteY4" fmla="*/ 222250 h 244475"/>
                <a:gd name="connsiteX5" fmla="*/ 15875 w 79375"/>
                <a:gd name="connsiteY5" fmla="*/ 41275 h 244475"/>
                <a:gd name="connsiteX6" fmla="*/ 50800 w 79375"/>
                <a:gd name="connsiteY6" fmla="*/ 0 h 2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9375" h="244475">
                  <a:moveTo>
                    <a:pt x="50800" y="0"/>
                  </a:moveTo>
                  <a:lnTo>
                    <a:pt x="79375" y="31750"/>
                  </a:lnTo>
                  <a:lnTo>
                    <a:pt x="69850" y="219075"/>
                  </a:lnTo>
                  <a:lnTo>
                    <a:pt x="19050" y="244475"/>
                  </a:lnTo>
                  <a:lnTo>
                    <a:pt x="0" y="222250"/>
                  </a:lnTo>
                  <a:lnTo>
                    <a:pt x="15875" y="41275"/>
                  </a:lnTo>
                  <a:lnTo>
                    <a:pt x="50800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5" name="Forme libre 24"/>
            <p:cNvSpPr/>
            <p:nvPr/>
          </p:nvSpPr>
          <p:spPr>
            <a:xfrm rot="576256" flipV="1">
              <a:off x="4645025" y="1429930"/>
              <a:ext cx="82550" cy="244475"/>
            </a:xfrm>
            <a:custGeom>
              <a:avLst/>
              <a:gdLst>
                <a:gd name="connsiteX0" fmla="*/ 50800 w 79375"/>
                <a:gd name="connsiteY0" fmla="*/ 0 h 244475"/>
                <a:gd name="connsiteX1" fmla="*/ 79375 w 79375"/>
                <a:gd name="connsiteY1" fmla="*/ 31750 h 244475"/>
                <a:gd name="connsiteX2" fmla="*/ 69850 w 79375"/>
                <a:gd name="connsiteY2" fmla="*/ 219075 h 244475"/>
                <a:gd name="connsiteX3" fmla="*/ 19050 w 79375"/>
                <a:gd name="connsiteY3" fmla="*/ 244475 h 244475"/>
                <a:gd name="connsiteX4" fmla="*/ 0 w 79375"/>
                <a:gd name="connsiteY4" fmla="*/ 222250 h 244475"/>
                <a:gd name="connsiteX5" fmla="*/ 15875 w 79375"/>
                <a:gd name="connsiteY5" fmla="*/ 41275 h 244475"/>
                <a:gd name="connsiteX6" fmla="*/ 50800 w 79375"/>
                <a:gd name="connsiteY6" fmla="*/ 0 h 2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9375" h="244475">
                  <a:moveTo>
                    <a:pt x="50800" y="0"/>
                  </a:moveTo>
                  <a:lnTo>
                    <a:pt x="79375" y="31750"/>
                  </a:lnTo>
                  <a:lnTo>
                    <a:pt x="69850" y="219075"/>
                  </a:lnTo>
                  <a:lnTo>
                    <a:pt x="19050" y="244475"/>
                  </a:lnTo>
                  <a:lnTo>
                    <a:pt x="0" y="222250"/>
                  </a:lnTo>
                  <a:lnTo>
                    <a:pt x="15875" y="41275"/>
                  </a:lnTo>
                  <a:lnTo>
                    <a:pt x="50800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6" name="Forme libre 25"/>
            <p:cNvSpPr/>
            <p:nvPr/>
          </p:nvSpPr>
          <p:spPr>
            <a:xfrm>
              <a:off x="4622801" y="1679579"/>
              <a:ext cx="82550" cy="244475"/>
            </a:xfrm>
            <a:custGeom>
              <a:avLst/>
              <a:gdLst>
                <a:gd name="connsiteX0" fmla="*/ 50800 w 79375"/>
                <a:gd name="connsiteY0" fmla="*/ 0 h 244475"/>
                <a:gd name="connsiteX1" fmla="*/ 79375 w 79375"/>
                <a:gd name="connsiteY1" fmla="*/ 31750 h 244475"/>
                <a:gd name="connsiteX2" fmla="*/ 69850 w 79375"/>
                <a:gd name="connsiteY2" fmla="*/ 219075 h 244475"/>
                <a:gd name="connsiteX3" fmla="*/ 19050 w 79375"/>
                <a:gd name="connsiteY3" fmla="*/ 244475 h 244475"/>
                <a:gd name="connsiteX4" fmla="*/ 0 w 79375"/>
                <a:gd name="connsiteY4" fmla="*/ 222250 h 244475"/>
                <a:gd name="connsiteX5" fmla="*/ 15875 w 79375"/>
                <a:gd name="connsiteY5" fmla="*/ 41275 h 244475"/>
                <a:gd name="connsiteX6" fmla="*/ 50800 w 79375"/>
                <a:gd name="connsiteY6" fmla="*/ 0 h 2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9375" h="244475">
                  <a:moveTo>
                    <a:pt x="50800" y="0"/>
                  </a:moveTo>
                  <a:lnTo>
                    <a:pt x="79375" y="31750"/>
                  </a:lnTo>
                  <a:lnTo>
                    <a:pt x="69850" y="219075"/>
                  </a:lnTo>
                  <a:lnTo>
                    <a:pt x="19050" y="244475"/>
                  </a:lnTo>
                  <a:lnTo>
                    <a:pt x="0" y="222250"/>
                  </a:lnTo>
                  <a:lnTo>
                    <a:pt x="15875" y="41275"/>
                  </a:lnTo>
                  <a:lnTo>
                    <a:pt x="50800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7" name="Forme libre 26"/>
            <p:cNvSpPr/>
            <p:nvPr/>
          </p:nvSpPr>
          <p:spPr>
            <a:xfrm>
              <a:off x="4857751" y="1689104"/>
              <a:ext cx="82550" cy="244475"/>
            </a:xfrm>
            <a:custGeom>
              <a:avLst/>
              <a:gdLst>
                <a:gd name="connsiteX0" fmla="*/ 50800 w 79375"/>
                <a:gd name="connsiteY0" fmla="*/ 0 h 244475"/>
                <a:gd name="connsiteX1" fmla="*/ 79375 w 79375"/>
                <a:gd name="connsiteY1" fmla="*/ 31750 h 244475"/>
                <a:gd name="connsiteX2" fmla="*/ 69850 w 79375"/>
                <a:gd name="connsiteY2" fmla="*/ 219075 h 244475"/>
                <a:gd name="connsiteX3" fmla="*/ 19050 w 79375"/>
                <a:gd name="connsiteY3" fmla="*/ 244475 h 244475"/>
                <a:gd name="connsiteX4" fmla="*/ 0 w 79375"/>
                <a:gd name="connsiteY4" fmla="*/ 222250 h 244475"/>
                <a:gd name="connsiteX5" fmla="*/ 15875 w 79375"/>
                <a:gd name="connsiteY5" fmla="*/ 41275 h 244475"/>
                <a:gd name="connsiteX6" fmla="*/ 50800 w 79375"/>
                <a:gd name="connsiteY6" fmla="*/ 0 h 2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9375" h="244475">
                  <a:moveTo>
                    <a:pt x="50800" y="0"/>
                  </a:moveTo>
                  <a:lnTo>
                    <a:pt x="79375" y="31750"/>
                  </a:lnTo>
                  <a:lnTo>
                    <a:pt x="69850" y="219075"/>
                  </a:lnTo>
                  <a:lnTo>
                    <a:pt x="19050" y="244475"/>
                  </a:lnTo>
                  <a:lnTo>
                    <a:pt x="0" y="222250"/>
                  </a:lnTo>
                  <a:lnTo>
                    <a:pt x="15875" y="41275"/>
                  </a:lnTo>
                  <a:lnTo>
                    <a:pt x="50800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8" name="Forme libre 27"/>
            <p:cNvSpPr/>
            <p:nvPr/>
          </p:nvSpPr>
          <p:spPr>
            <a:xfrm>
              <a:off x="4657726" y="1905002"/>
              <a:ext cx="206375" cy="50800"/>
            </a:xfrm>
            <a:custGeom>
              <a:avLst/>
              <a:gdLst>
                <a:gd name="connsiteX0" fmla="*/ 50800 w 206375"/>
                <a:gd name="connsiteY0" fmla="*/ 0 h 50800"/>
                <a:gd name="connsiteX1" fmla="*/ 177800 w 206375"/>
                <a:gd name="connsiteY1" fmla="*/ 0 h 50800"/>
                <a:gd name="connsiteX2" fmla="*/ 206375 w 206375"/>
                <a:gd name="connsiteY2" fmla="*/ 34925 h 50800"/>
                <a:gd name="connsiteX3" fmla="*/ 190500 w 206375"/>
                <a:gd name="connsiteY3" fmla="*/ 47625 h 50800"/>
                <a:gd name="connsiteX4" fmla="*/ 15875 w 206375"/>
                <a:gd name="connsiteY4" fmla="*/ 50800 h 50800"/>
                <a:gd name="connsiteX5" fmla="*/ 0 w 206375"/>
                <a:gd name="connsiteY5" fmla="*/ 28575 h 50800"/>
                <a:gd name="connsiteX6" fmla="*/ 50800 w 206375"/>
                <a:gd name="connsiteY6" fmla="*/ 0 h 50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6375" h="50800">
                  <a:moveTo>
                    <a:pt x="50800" y="0"/>
                  </a:moveTo>
                  <a:lnTo>
                    <a:pt x="177800" y="0"/>
                  </a:lnTo>
                  <a:lnTo>
                    <a:pt x="206375" y="34925"/>
                  </a:lnTo>
                  <a:lnTo>
                    <a:pt x="190500" y="47625"/>
                  </a:lnTo>
                  <a:lnTo>
                    <a:pt x="15875" y="50800"/>
                  </a:lnTo>
                  <a:lnTo>
                    <a:pt x="0" y="28575"/>
                  </a:lnTo>
                  <a:lnTo>
                    <a:pt x="50800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9" name="ZoneTexte 28"/>
            <p:cNvSpPr txBox="1"/>
            <p:nvPr/>
          </p:nvSpPr>
          <p:spPr>
            <a:xfrm>
              <a:off x="3746723" y="667070"/>
              <a:ext cx="111791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36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badi MT Condensed Light"/>
                  <a:cs typeface="Abadi MT Condensed Light"/>
                </a:rPr>
                <a:t>$3.40 </a:t>
              </a:r>
              <a:endParaRPr lang="fr-FR" sz="3600" dirty="0">
                <a:solidFill>
                  <a:schemeClr val="tx1">
                    <a:lumMod val="50000"/>
                    <a:lumOff val="50000"/>
                  </a:schemeClr>
                </a:solidFill>
                <a:latin typeface="Abadi MT Condensed Light"/>
                <a:cs typeface="Abadi MT Condensed Light"/>
              </a:endParaRPr>
            </a:p>
          </p:txBody>
        </p:sp>
        <p:sp>
          <p:nvSpPr>
            <p:cNvPr id="30" name="ZoneTexte 29"/>
            <p:cNvSpPr txBox="1"/>
            <p:nvPr/>
          </p:nvSpPr>
          <p:spPr>
            <a:xfrm>
              <a:off x="865976" y="675987"/>
              <a:ext cx="522298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3200" dirty="0" smtClean="0">
                  <a:solidFill>
                    <a:srgbClr val="7F7F7F"/>
                  </a:solidFill>
                  <a:latin typeface="Abadi MT Condensed Light"/>
                  <a:cs typeface="Abadi MT Condensed Light"/>
                </a:rPr>
                <a:t>ST</a:t>
              </a:r>
              <a:endParaRPr lang="fr-FR" sz="3200" dirty="0">
                <a:solidFill>
                  <a:srgbClr val="7F7F7F"/>
                </a:solidFill>
                <a:latin typeface="Abadi MT Condensed Light"/>
                <a:cs typeface="Abadi MT Condensed Light"/>
              </a:endParaRPr>
            </a:p>
          </p:txBody>
        </p:sp>
        <p:sp>
          <p:nvSpPr>
            <p:cNvPr id="31" name="Ellipse 30"/>
            <p:cNvSpPr/>
            <p:nvPr/>
          </p:nvSpPr>
          <p:spPr>
            <a:xfrm>
              <a:off x="4127500" y="1911350"/>
              <a:ext cx="63500" cy="66675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32" name="Image 3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727"/>
          <a:stretch/>
        </p:blipFill>
        <p:spPr>
          <a:xfrm>
            <a:off x="7110258" y="4383394"/>
            <a:ext cx="1870785" cy="5303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38200" y="2286001"/>
            <a:ext cx="1447800" cy="381000"/>
          </a:xfrm>
          <a:prstGeom prst="rect">
            <a:avLst/>
          </a:prstGeom>
          <a:solidFill>
            <a:srgbClr val="9F7B6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F11BF-A548-CF4B-9698-622A874ADE88}" type="slidenum">
              <a:rPr lang="fr-FR" smtClean="0">
                <a:solidFill>
                  <a:srgbClr val="FFFFFF"/>
                </a:solidFill>
              </a:rPr>
              <a:pPr/>
              <a:t>19</a:t>
            </a:fld>
            <a:endParaRPr lang="fr-FR">
              <a:solidFill>
                <a:srgbClr val="FFFFFF"/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7115881" y="119224"/>
            <a:ext cx="201850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dirty="0" smtClean="0">
                <a:solidFill>
                  <a:schemeClr val="bg1"/>
                </a:solidFill>
                <a:latin typeface="Century Gothic"/>
                <a:cs typeface="Century Gothic"/>
              </a:rPr>
              <a:t>ARJAN </a:t>
            </a:r>
            <a:r>
              <a:rPr lang="ro-RO" sz="1000" dirty="0" smtClean="0">
                <a:solidFill>
                  <a:schemeClr val="bg1"/>
                </a:solidFill>
                <a:latin typeface="Century Gothic"/>
                <a:cs typeface="Century Gothic"/>
              </a:rPr>
              <a:t>1.1 - </a:t>
            </a:r>
            <a:r>
              <a:rPr lang="fr-FR" sz="1000" dirty="0" smtClean="0">
                <a:solidFill>
                  <a:schemeClr val="bg1"/>
                </a:solidFill>
                <a:latin typeface="Century Gothic"/>
                <a:cs typeface="Century Gothic"/>
              </a:rPr>
              <a:t> </a:t>
            </a:r>
            <a:r>
              <a:rPr lang="fr-FR" sz="1000" dirty="0" err="1" smtClean="0">
                <a:solidFill>
                  <a:schemeClr val="bg1"/>
                </a:solidFill>
                <a:latin typeface="Century Gothic"/>
                <a:cs typeface="Century Gothic"/>
              </a:rPr>
              <a:t>Sê</a:t>
            </a:r>
            <a:r>
              <a:rPr lang="fr-FR" sz="1000" dirty="0" smtClean="0">
                <a:solidFill>
                  <a:schemeClr val="bg1"/>
                </a:solidFill>
                <a:latin typeface="Century Gothic"/>
                <a:cs typeface="Century Gothic"/>
              </a:rPr>
              <a:t>  tu  </a:t>
            </a:r>
            <a:r>
              <a:rPr lang="fr-FR" sz="1000" dirty="0" err="1" smtClean="0">
                <a:solidFill>
                  <a:schemeClr val="bg1"/>
                </a:solidFill>
                <a:latin typeface="Century Gothic"/>
                <a:cs typeface="Century Gothic"/>
              </a:rPr>
              <a:t>péyé</a:t>
            </a:r>
            <a:r>
              <a:rPr lang="fr-FR" sz="1000" dirty="0" smtClean="0">
                <a:solidFill>
                  <a:schemeClr val="bg1"/>
                </a:solidFill>
                <a:latin typeface="Century Gothic"/>
                <a:cs typeface="Century Gothic"/>
              </a:rPr>
              <a:t> </a:t>
            </a:r>
            <a:r>
              <a:rPr lang="fr-FR" sz="1000" dirty="0" smtClean="0">
                <a:solidFill>
                  <a:schemeClr val="bg1"/>
                </a:solidFill>
              </a:rPr>
              <a:t>? (</a:t>
            </a:r>
            <a:r>
              <a:rPr lang="fr-FR" sz="1000" dirty="0" err="1" smtClean="0">
                <a:solidFill>
                  <a:schemeClr val="bg1"/>
                </a:solidFill>
              </a:rPr>
              <a:t>Sc</a:t>
            </a:r>
            <a:r>
              <a:rPr lang="fr-FR" sz="1000" dirty="0" smtClean="0">
                <a:solidFill>
                  <a:schemeClr val="bg1"/>
                </a:solidFill>
              </a:rPr>
              <a:t>)</a:t>
            </a:r>
            <a:endParaRPr lang="fr-FR" sz="1000" dirty="0">
              <a:solidFill>
                <a:schemeClr val="bg1"/>
              </a:solidFill>
            </a:endParaRPr>
          </a:p>
        </p:txBody>
      </p:sp>
      <p:grpSp>
        <p:nvGrpSpPr>
          <p:cNvPr id="10" name="Grouper 9"/>
          <p:cNvGrpSpPr/>
          <p:nvPr/>
        </p:nvGrpSpPr>
        <p:grpSpPr>
          <a:xfrm>
            <a:off x="838200" y="667070"/>
            <a:ext cx="4324920" cy="1485774"/>
            <a:chOff x="838200" y="667070"/>
            <a:chExt cx="4324920" cy="1485774"/>
          </a:xfrm>
        </p:grpSpPr>
        <p:sp>
          <p:nvSpPr>
            <p:cNvPr id="11" name="Forme libre 10"/>
            <p:cNvSpPr/>
            <p:nvPr/>
          </p:nvSpPr>
          <p:spPr>
            <a:xfrm>
              <a:off x="4057650" y="1416050"/>
              <a:ext cx="85725" cy="250825"/>
            </a:xfrm>
            <a:custGeom>
              <a:avLst/>
              <a:gdLst>
                <a:gd name="connsiteX0" fmla="*/ 57150 w 85725"/>
                <a:gd name="connsiteY0" fmla="*/ 0 h 250825"/>
                <a:gd name="connsiteX1" fmla="*/ 85725 w 85725"/>
                <a:gd name="connsiteY1" fmla="*/ 31750 h 250825"/>
                <a:gd name="connsiteX2" fmla="*/ 69850 w 85725"/>
                <a:gd name="connsiteY2" fmla="*/ 222250 h 250825"/>
                <a:gd name="connsiteX3" fmla="*/ 22225 w 85725"/>
                <a:gd name="connsiteY3" fmla="*/ 250825 h 250825"/>
                <a:gd name="connsiteX4" fmla="*/ 0 w 85725"/>
                <a:gd name="connsiteY4" fmla="*/ 222250 h 250825"/>
                <a:gd name="connsiteX5" fmla="*/ 12700 w 85725"/>
                <a:gd name="connsiteY5" fmla="*/ 44450 h 250825"/>
                <a:gd name="connsiteX6" fmla="*/ 57150 w 85725"/>
                <a:gd name="connsiteY6" fmla="*/ 0 h 250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5725" h="250825">
                  <a:moveTo>
                    <a:pt x="57150" y="0"/>
                  </a:moveTo>
                  <a:lnTo>
                    <a:pt x="85725" y="31750"/>
                  </a:lnTo>
                  <a:lnTo>
                    <a:pt x="69850" y="222250"/>
                  </a:lnTo>
                  <a:lnTo>
                    <a:pt x="22225" y="250825"/>
                  </a:lnTo>
                  <a:lnTo>
                    <a:pt x="0" y="222250"/>
                  </a:lnTo>
                  <a:lnTo>
                    <a:pt x="12700" y="44450"/>
                  </a:lnTo>
                  <a:lnTo>
                    <a:pt x="57150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31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838200" y="712020"/>
              <a:ext cx="4324920" cy="14408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" name="Forme libre 12"/>
            <p:cNvSpPr/>
            <p:nvPr/>
          </p:nvSpPr>
          <p:spPr>
            <a:xfrm>
              <a:off x="3873500" y="1403350"/>
              <a:ext cx="225425" cy="50800"/>
            </a:xfrm>
            <a:custGeom>
              <a:avLst/>
              <a:gdLst>
                <a:gd name="connsiteX0" fmla="*/ 0 w 225425"/>
                <a:gd name="connsiteY0" fmla="*/ 6350 h 50800"/>
                <a:gd name="connsiteX1" fmla="*/ 0 w 225425"/>
                <a:gd name="connsiteY1" fmla="*/ 6350 h 50800"/>
                <a:gd name="connsiteX2" fmla="*/ 225425 w 225425"/>
                <a:gd name="connsiteY2" fmla="*/ 0 h 50800"/>
                <a:gd name="connsiteX3" fmla="*/ 184150 w 225425"/>
                <a:gd name="connsiteY3" fmla="*/ 50800 h 50800"/>
                <a:gd name="connsiteX4" fmla="*/ 41275 w 225425"/>
                <a:gd name="connsiteY4" fmla="*/ 50800 h 50800"/>
                <a:gd name="connsiteX5" fmla="*/ 0 w 225425"/>
                <a:gd name="connsiteY5" fmla="*/ 6350 h 50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5425" h="50800">
                  <a:moveTo>
                    <a:pt x="0" y="6350"/>
                  </a:moveTo>
                  <a:lnTo>
                    <a:pt x="0" y="6350"/>
                  </a:lnTo>
                  <a:lnTo>
                    <a:pt x="225425" y="0"/>
                  </a:lnTo>
                  <a:lnTo>
                    <a:pt x="184150" y="50800"/>
                  </a:lnTo>
                  <a:lnTo>
                    <a:pt x="41275" y="50800"/>
                  </a:lnTo>
                  <a:lnTo>
                    <a:pt x="0" y="635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" name="Forme libre 13"/>
            <p:cNvSpPr/>
            <p:nvPr/>
          </p:nvSpPr>
          <p:spPr>
            <a:xfrm>
              <a:off x="4060826" y="1416050"/>
              <a:ext cx="82550" cy="244475"/>
            </a:xfrm>
            <a:custGeom>
              <a:avLst/>
              <a:gdLst>
                <a:gd name="connsiteX0" fmla="*/ 50800 w 79375"/>
                <a:gd name="connsiteY0" fmla="*/ 0 h 244475"/>
                <a:gd name="connsiteX1" fmla="*/ 79375 w 79375"/>
                <a:gd name="connsiteY1" fmla="*/ 31750 h 244475"/>
                <a:gd name="connsiteX2" fmla="*/ 69850 w 79375"/>
                <a:gd name="connsiteY2" fmla="*/ 219075 h 244475"/>
                <a:gd name="connsiteX3" fmla="*/ 19050 w 79375"/>
                <a:gd name="connsiteY3" fmla="*/ 244475 h 244475"/>
                <a:gd name="connsiteX4" fmla="*/ 0 w 79375"/>
                <a:gd name="connsiteY4" fmla="*/ 222250 h 244475"/>
                <a:gd name="connsiteX5" fmla="*/ 15875 w 79375"/>
                <a:gd name="connsiteY5" fmla="*/ 41275 h 244475"/>
                <a:gd name="connsiteX6" fmla="*/ 50800 w 79375"/>
                <a:gd name="connsiteY6" fmla="*/ 0 h 2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9375" h="244475">
                  <a:moveTo>
                    <a:pt x="50800" y="0"/>
                  </a:moveTo>
                  <a:lnTo>
                    <a:pt x="79375" y="31750"/>
                  </a:lnTo>
                  <a:lnTo>
                    <a:pt x="69850" y="219075"/>
                  </a:lnTo>
                  <a:lnTo>
                    <a:pt x="19050" y="244475"/>
                  </a:lnTo>
                  <a:lnTo>
                    <a:pt x="0" y="222250"/>
                  </a:lnTo>
                  <a:lnTo>
                    <a:pt x="15875" y="41275"/>
                  </a:lnTo>
                  <a:lnTo>
                    <a:pt x="50800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" name="Forme libre 14"/>
            <p:cNvSpPr/>
            <p:nvPr/>
          </p:nvSpPr>
          <p:spPr>
            <a:xfrm rot="576256" flipV="1">
              <a:off x="3816349" y="1429928"/>
              <a:ext cx="82550" cy="244475"/>
            </a:xfrm>
            <a:custGeom>
              <a:avLst/>
              <a:gdLst>
                <a:gd name="connsiteX0" fmla="*/ 50800 w 79375"/>
                <a:gd name="connsiteY0" fmla="*/ 0 h 244475"/>
                <a:gd name="connsiteX1" fmla="*/ 79375 w 79375"/>
                <a:gd name="connsiteY1" fmla="*/ 31750 h 244475"/>
                <a:gd name="connsiteX2" fmla="*/ 69850 w 79375"/>
                <a:gd name="connsiteY2" fmla="*/ 219075 h 244475"/>
                <a:gd name="connsiteX3" fmla="*/ 19050 w 79375"/>
                <a:gd name="connsiteY3" fmla="*/ 244475 h 244475"/>
                <a:gd name="connsiteX4" fmla="*/ 0 w 79375"/>
                <a:gd name="connsiteY4" fmla="*/ 222250 h 244475"/>
                <a:gd name="connsiteX5" fmla="*/ 15875 w 79375"/>
                <a:gd name="connsiteY5" fmla="*/ 41275 h 244475"/>
                <a:gd name="connsiteX6" fmla="*/ 50800 w 79375"/>
                <a:gd name="connsiteY6" fmla="*/ 0 h 2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9375" h="244475">
                  <a:moveTo>
                    <a:pt x="50800" y="0"/>
                  </a:moveTo>
                  <a:lnTo>
                    <a:pt x="79375" y="31750"/>
                  </a:lnTo>
                  <a:lnTo>
                    <a:pt x="69850" y="219075"/>
                  </a:lnTo>
                  <a:lnTo>
                    <a:pt x="19050" y="244475"/>
                  </a:lnTo>
                  <a:lnTo>
                    <a:pt x="0" y="222250"/>
                  </a:lnTo>
                  <a:lnTo>
                    <a:pt x="15875" y="41275"/>
                  </a:lnTo>
                  <a:lnTo>
                    <a:pt x="50800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" name="Forme libre 15"/>
            <p:cNvSpPr/>
            <p:nvPr/>
          </p:nvSpPr>
          <p:spPr>
            <a:xfrm>
              <a:off x="3794125" y="1679577"/>
              <a:ext cx="82550" cy="244475"/>
            </a:xfrm>
            <a:custGeom>
              <a:avLst/>
              <a:gdLst>
                <a:gd name="connsiteX0" fmla="*/ 50800 w 79375"/>
                <a:gd name="connsiteY0" fmla="*/ 0 h 244475"/>
                <a:gd name="connsiteX1" fmla="*/ 79375 w 79375"/>
                <a:gd name="connsiteY1" fmla="*/ 31750 h 244475"/>
                <a:gd name="connsiteX2" fmla="*/ 69850 w 79375"/>
                <a:gd name="connsiteY2" fmla="*/ 219075 h 244475"/>
                <a:gd name="connsiteX3" fmla="*/ 19050 w 79375"/>
                <a:gd name="connsiteY3" fmla="*/ 244475 h 244475"/>
                <a:gd name="connsiteX4" fmla="*/ 0 w 79375"/>
                <a:gd name="connsiteY4" fmla="*/ 222250 h 244475"/>
                <a:gd name="connsiteX5" fmla="*/ 15875 w 79375"/>
                <a:gd name="connsiteY5" fmla="*/ 41275 h 244475"/>
                <a:gd name="connsiteX6" fmla="*/ 50800 w 79375"/>
                <a:gd name="connsiteY6" fmla="*/ 0 h 2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9375" h="244475">
                  <a:moveTo>
                    <a:pt x="50800" y="0"/>
                  </a:moveTo>
                  <a:lnTo>
                    <a:pt x="79375" y="31750"/>
                  </a:lnTo>
                  <a:lnTo>
                    <a:pt x="69850" y="219075"/>
                  </a:lnTo>
                  <a:lnTo>
                    <a:pt x="19050" y="244475"/>
                  </a:lnTo>
                  <a:lnTo>
                    <a:pt x="0" y="222250"/>
                  </a:lnTo>
                  <a:lnTo>
                    <a:pt x="15875" y="41275"/>
                  </a:lnTo>
                  <a:lnTo>
                    <a:pt x="50800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" name="Forme libre 16"/>
            <p:cNvSpPr/>
            <p:nvPr/>
          </p:nvSpPr>
          <p:spPr>
            <a:xfrm>
              <a:off x="4029075" y="1689102"/>
              <a:ext cx="82550" cy="244475"/>
            </a:xfrm>
            <a:custGeom>
              <a:avLst/>
              <a:gdLst>
                <a:gd name="connsiteX0" fmla="*/ 50800 w 79375"/>
                <a:gd name="connsiteY0" fmla="*/ 0 h 244475"/>
                <a:gd name="connsiteX1" fmla="*/ 79375 w 79375"/>
                <a:gd name="connsiteY1" fmla="*/ 31750 h 244475"/>
                <a:gd name="connsiteX2" fmla="*/ 69850 w 79375"/>
                <a:gd name="connsiteY2" fmla="*/ 219075 h 244475"/>
                <a:gd name="connsiteX3" fmla="*/ 19050 w 79375"/>
                <a:gd name="connsiteY3" fmla="*/ 244475 h 244475"/>
                <a:gd name="connsiteX4" fmla="*/ 0 w 79375"/>
                <a:gd name="connsiteY4" fmla="*/ 222250 h 244475"/>
                <a:gd name="connsiteX5" fmla="*/ 15875 w 79375"/>
                <a:gd name="connsiteY5" fmla="*/ 41275 h 244475"/>
                <a:gd name="connsiteX6" fmla="*/ 50800 w 79375"/>
                <a:gd name="connsiteY6" fmla="*/ 0 h 2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9375" h="244475">
                  <a:moveTo>
                    <a:pt x="50800" y="0"/>
                  </a:moveTo>
                  <a:lnTo>
                    <a:pt x="79375" y="31750"/>
                  </a:lnTo>
                  <a:lnTo>
                    <a:pt x="69850" y="219075"/>
                  </a:lnTo>
                  <a:lnTo>
                    <a:pt x="19050" y="244475"/>
                  </a:lnTo>
                  <a:lnTo>
                    <a:pt x="0" y="222250"/>
                  </a:lnTo>
                  <a:lnTo>
                    <a:pt x="15875" y="41275"/>
                  </a:lnTo>
                  <a:lnTo>
                    <a:pt x="50800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" name="Forme libre 17"/>
            <p:cNvSpPr/>
            <p:nvPr/>
          </p:nvSpPr>
          <p:spPr>
            <a:xfrm>
              <a:off x="3829050" y="1905000"/>
              <a:ext cx="206375" cy="50800"/>
            </a:xfrm>
            <a:custGeom>
              <a:avLst/>
              <a:gdLst>
                <a:gd name="connsiteX0" fmla="*/ 50800 w 206375"/>
                <a:gd name="connsiteY0" fmla="*/ 0 h 50800"/>
                <a:gd name="connsiteX1" fmla="*/ 177800 w 206375"/>
                <a:gd name="connsiteY1" fmla="*/ 0 h 50800"/>
                <a:gd name="connsiteX2" fmla="*/ 206375 w 206375"/>
                <a:gd name="connsiteY2" fmla="*/ 34925 h 50800"/>
                <a:gd name="connsiteX3" fmla="*/ 190500 w 206375"/>
                <a:gd name="connsiteY3" fmla="*/ 47625 h 50800"/>
                <a:gd name="connsiteX4" fmla="*/ 15875 w 206375"/>
                <a:gd name="connsiteY4" fmla="*/ 50800 h 50800"/>
                <a:gd name="connsiteX5" fmla="*/ 0 w 206375"/>
                <a:gd name="connsiteY5" fmla="*/ 28575 h 50800"/>
                <a:gd name="connsiteX6" fmla="*/ 50800 w 206375"/>
                <a:gd name="connsiteY6" fmla="*/ 0 h 50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6375" h="50800">
                  <a:moveTo>
                    <a:pt x="50800" y="0"/>
                  </a:moveTo>
                  <a:lnTo>
                    <a:pt x="177800" y="0"/>
                  </a:lnTo>
                  <a:lnTo>
                    <a:pt x="206375" y="34925"/>
                  </a:lnTo>
                  <a:lnTo>
                    <a:pt x="190500" y="47625"/>
                  </a:lnTo>
                  <a:lnTo>
                    <a:pt x="15875" y="50800"/>
                  </a:lnTo>
                  <a:lnTo>
                    <a:pt x="0" y="28575"/>
                  </a:lnTo>
                  <a:lnTo>
                    <a:pt x="50800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" name="Forme libre 18"/>
            <p:cNvSpPr/>
            <p:nvPr/>
          </p:nvSpPr>
          <p:spPr>
            <a:xfrm>
              <a:off x="4292601" y="1403350"/>
              <a:ext cx="225425" cy="50800"/>
            </a:xfrm>
            <a:custGeom>
              <a:avLst/>
              <a:gdLst>
                <a:gd name="connsiteX0" fmla="*/ 0 w 225425"/>
                <a:gd name="connsiteY0" fmla="*/ 6350 h 50800"/>
                <a:gd name="connsiteX1" fmla="*/ 0 w 225425"/>
                <a:gd name="connsiteY1" fmla="*/ 6350 h 50800"/>
                <a:gd name="connsiteX2" fmla="*/ 225425 w 225425"/>
                <a:gd name="connsiteY2" fmla="*/ 0 h 50800"/>
                <a:gd name="connsiteX3" fmla="*/ 184150 w 225425"/>
                <a:gd name="connsiteY3" fmla="*/ 50800 h 50800"/>
                <a:gd name="connsiteX4" fmla="*/ 41275 w 225425"/>
                <a:gd name="connsiteY4" fmla="*/ 50800 h 50800"/>
                <a:gd name="connsiteX5" fmla="*/ 0 w 225425"/>
                <a:gd name="connsiteY5" fmla="*/ 6350 h 50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5425" h="50800">
                  <a:moveTo>
                    <a:pt x="0" y="6350"/>
                  </a:moveTo>
                  <a:lnTo>
                    <a:pt x="0" y="6350"/>
                  </a:lnTo>
                  <a:lnTo>
                    <a:pt x="225425" y="0"/>
                  </a:lnTo>
                  <a:lnTo>
                    <a:pt x="184150" y="50800"/>
                  </a:lnTo>
                  <a:lnTo>
                    <a:pt x="41275" y="50800"/>
                  </a:lnTo>
                  <a:lnTo>
                    <a:pt x="0" y="635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0" name="Forme libre 19"/>
            <p:cNvSpPr/>
            <p:nvPr/>
          </p:nvSpPr>
          <p:spPr>
            <a:xfrm>
              <a:off x="4479927" y="1416050"/>
              <a:ext cx="82550" cy="244475"/>
            </a:xfrm>
            <a:custGeom>
              <a:avLst/>
              <a:gdLst>
                <a:gd name="connsiteX0" fmla="*/ 50800 w 79375"/>
                <a:gd name="connsiteY0" fmla="*/ 0 h 244475"/>
                <a:gd name="connsiteX1" fmla="*/ 79375 w 79375"/>
                <a:gd name="connsiteY1" fmla="*/ 31750 h 244475"/>
                <a:gd name="connsiteX2" fmla="*/ 69850 w 79375"/>
                <a:gd name="connsiteY2" fmla="*/ 219075 h 244475"/>
                <a:gd name="connsiteX3" fmla="*/ 19050 w 79375"/>
                <a:gd name="connsiteY3" fmla="*/ 244475 h 244475"/>
                <a:gd name="connsiteX4" fmla="*/ 0 w 79375"/>
                <a:gd name="connsiteY4" fmla="*/ 222250 h 244475"/>
                <a:gd name="connsiteX5" fmla="*/ 15875 w 79375"/>
                <a:gd name="connsiteY5" fmla="*/ 41275 h 244475"/>
                <a:gd name="connsiteX6" fmla="*/ 50800 w 79375"/>
                <a:gd name="connsiteY6" fmla="*/ 0 h 2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9375" h="244475">
                  <a:moveTo>
                    <a:pt x="50800" y="0"/>
                  </a:moveTo>
                  <a:lnTo>
                    <a:pt x="79375" y="31750"/>
                  </a:lnTo>
                  <a:lnTo>
                    <a:pt x="69850" y="219075"/>
                  </a:lnTo>
                  <a:lnTo>
                    <a:pt x="19050" y="244475"/>
                  </a:lnTo>
                  <a:lnTo>
                    <a:pt x="0" y="222250"/>
                  </a:lnTo>
                  <a:lnTo>
                    <a:pt x="15875" y="41275"/>
                  </a:lnTo>
                  <a:lnTo>
                    <a:pt x="50800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" name="Forme libre 20"/>
            <p:cNvSpPr/>
            <p:nvPr/>
          </p:nvSpPr>
          <p:spPr>
            <a:xfrm>
              <a:off x="4289426" y="1647825"/>
              <a:ext cx="196850" cy="60325"/>
            </a:xfrm>
            <a:custGeom>
              <a:avLst/>
              <a:gdLst>
                <a:gd name="connsiteX0" fmla="*/ 25400 w 196850"/>
                <a:gd name="connsiteY0" fmla="*/ 60325 h 60325"/>
                <a:gd name="connsiteX1" fmla="*/ 0 w 196850"/>
                <a:gd name="connsiteY1" fmla="*/ 31750 h 60325"/>
                <a:gd name="connsiteX2" fmla="*/ 31750 w 196850"/>
                <a:gd name="connsiteY2" fmla="*/ 3175 h 60325"/>
                <a:gd name="connsiteX3" fmla="*/ 165100 w 196850"/>
                <a:gd name="connsiteY3" fmla="*/ 0 h 60325"/>
                <a:gd name="connsiteX4" fmla="*/ 196850 w 196850"/>
                <a:gd name="connsiteY4" fmla="*/ 31750 h 60325"/>
                <a:gd name="connsiteX5" fmla="*/ 165100 w 196850"/>
                <a:gd name="connsiteY5" fmla="*/ 60325 h 60325"/>
                <a:gd name="connsiteX6" fmla="*/ 25400 w 196850"/>
                <a:gd name="connsiteY6" fmla="*/ 60325 h 60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6850" h="60325">
                  <a:moveTo>
                    <a:pt x="25400" y="60325"/>
                  </a:moveTo>
                  <a:lnTo>
                    <a:pt x="0" y="31750"/>
                  </a:lnTo>
                  <a:lnTo>
                    <a:pt x="31750" y="3175"/>
                  </a:lnTo>
                  <a:lnTo>
                    <a:pt x="165100" y="0"/>
                  </a:lnTo>
                  <a:lnTo>
                    <a:pt x="196850" y="31750"/>
                  </a:lnTo>
                  <a:lnTo>
                    <a:pt x="165100" y="60325"/>
                  </a:lnTo>
                  <a:lnTo>
                    <a:pt x="25400" y="60325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2" name="Forme libre 21"/>
            <p:cNvSpPr/>
            <p:nvPr/>
          </p:nvSpPr>
          <p:spPr>
            <a:xfrm rot="576256" flipV="1">
              <a:off x="4235450" y="1429928"/>
              <a:ext cx="82550" cy="244475"/>
            </a:xfrm>
            <a:custGeom>
              <a:avLst/>
              <a:gdLst>
                <a:gd name="connsiteX0" fmla="*/ 50800 w 79375"/>
                <a:gd name="connsiteY0" fmla="*/ 0 h 244475"/>
                <a:gd name="connsiteX1" fmla="*/ 79375 w 79375"/>
                <a:gd name="connsiteY1" fmla="*/ 31750 h 244475"/>
                <a:gd name="connsiteX2" fmla="*/ 69850 w 79375"/>
                <a:gd name="connsiteY2" fmla="*/ 219075 h 244475"/>
                <a:gd name="connsiteX3" fmla="*/ 19050 w 79375"/>
                <a:gd name="connsiteY3" fmla="*/ 244475 h 244475"/>
                <a:gd name="connsiteX4" fmla="*/ 0 w 79375"/>
                <a:gd name="connsiteY4" fmla="*/ 222250 h 244475"/>
                <a:gd name="connsiteX5" fmla="*/ 15875 w 79375"/>
                <a:gd name="connsiteY5" fmla="*/ 41275 h 244475"/>
                <a:gd name="connsiteX6" fmla="*/ 50800 w 79375"/>
                <a:gd name="connsiteY6" fmla="*/ 0 h 2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9375" h="244475">
                  <a:moveTo>
                    <a:pt x="50800" y="0"/>
                  </a:moveTo>
                  <a:lnTo>
                    <a:pt x="79375" y="31750"/>
                  </a:lnTo>
                  <a:lnTo>
                    <a:pt x="69850" y="219075"/>
                  </a:lnTo>
                  <a:lnTo>
                    <a:pt x="19050" y="244475"/>
                  </a:lnTo>
                  <a:lnTo>
                    <a:pt x="0" y="222250"/>
                  </a:lnTo>
                  <a:lnTo>
                    <a:pt x="15875" y="41275"/>
                  </a:lnTo>
                  <a:lnTo>
                    <a:pt x="50800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3" name="Forme libre 22"/>
            <p:cNvSpPr/>
            <p:nvPr/>
          </p:nvSpPr>
          <p:spPr>
            <a:xfrm>
              <a:off x="4448176" y="1689102"/>
              <a:ext cx="82550" cy="244475"/>
            </a:xfrm>
            <a:custGeom>
              <a:avLst/>
              <a:gdLst>
                <a:gd name="connsiteX0" fmla="*/ 50800 w 79375"/>
                <a:gd name="connsiteY0" fmla="*/ 0 h 244475"/>
                <a:gd name="connsiteX1" fmla="*/ 79375 w 79375"/>
                <a:gd name="connsiteY1" fmla="*/ 31750 h 244475"/>
                <a:gd name="connsiteX2" fmla="*/ 69850 w 79375"/>
                <a:gd name="connsiteY2" fmla="*/ 219075 h 244475"/>
                <a:gd name="connsiteX3" fmla="*/ 19050 w 79375"/>
                <a:gd name="connsiteY3" fmla="*/ 244475 h 244475"/>
                <a:gd name="connsiteX4" fmla="*/ 0 w 79375"/>
                <a:gd name="connsiteY4" fmla="*/ 222250 h 244475"/>
                <a:gd name="connsiteX5" fmla="*/ 15875 w 79375"/>
                <a:gd name="connsiteY5" fmla="*/ 41275 h 244475"/>
                <a:gd name="connsiteX6" fmla="*/ 50800 w 79375"/>
                <a:gd name="connsiteY6" fmla="*/ 0 h 2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9375" h="244475">
                  <a:moveTo>
                    <a:pt x="50800" y="0"/>
                  </a:moveTo>
                  <a:lnTo>
                    <a:pt x="79375" y="31750"/>
                  </a:lnTo>
                  <a:lnTo>
                    <a:pt x="69850" y="219075"/>
                  </a:lnTo>
                  <a:lnTo>
                    <a:pt x="19050" y="244475"/>
                  </a:lnTo>
                  <a:lnTo>
                    <a:pt x="0" y="222250"/>
                  </a:lnTo>
                  <a:lnTo>
                    <a:pt x="15875" y="41275"/>
                  </a:lnTo>
                  <a:lnTo>
                    <a:pt x="50800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4" name="Forme libre 23"/>
            <p:cNvSpPr/>
            <p:nvPr/>
          </p:nvSpPr>
          <p:spPr>
            <a:xfrm>
              <a:off x="4248151" y="1905000"/>
              <a:ext cx="206375" cy="50800"/>
            </a:xfrm>
            <a:custGeom>
              <a:avLst/>
              <a:gdLst>
                <a:gd name="connsiteX0" fmla="*/ 50800 w 206375"/>
                <a:gd name="connsiteY0" fmla="*/ 0 h 50800"/>
                <a:gd name="connsiteX1" fmla="*/ 177800 w 206375"/>
                <a:gd name="connsiteY1" fmla="*/ 0 h 50800"/>
                <a:gd name="connsiteX2" fmla="*/ 206375 w 206375"/>
                <a:gd name="connsiteY2" fmla="*/ 34925 h 50800"/>
                <a:gd name="connsiteX3" fmla="*/ 190500 w 206375"/>
                <a:gd name="connsiteY3" fmla="*/ 47625 h 50800"/>
                <a:gd name="connsiteX4" fmla="*/ 15875 w 206375"/>
                <a:gd name="connsiteY4" fmla="*/ 50800 h 50800"/>
                <a:gd name="connsiteX5" fmla="*/ 0 w 206375"/>
                <a:gd name="connsiteY5" fmla="*/ 28575 h 50800"/>
                <a:gd name="connsiteX6" fmla="*/ 50800 w 206375"/>
                <a:gd name="connsiteY6" fmla="*/ 0 h 50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6375" h="50800">
                  <a:moveTo>
                    <a:pt x="50800" y="0"/>
                  </a:moveTo>
                  <a:lnTo>
                    <a:pt x="177800" y="0"/>
                  </a:lnTo>
                  <a:lnTo>
                    <a:pt x="206375" y="34925"/>
                  </a:lnTo>
                  <a:lnTo>
                    <a:pt x="190500" y="47625"/>
                  </a:lnTo>
                  <a:lnTo>
                    <a:pt x="15875" y="50800"/>
                  </a:lnTo>
                  <a:lnTo>
                    <a:pt x="0" y="28575"/>
                  </a:lnTo>
                  <a:lnTo>
                    <a:pt x="50800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5" name="Forme libre 24"/>
            <p:cNvSpPr/>
            <p:nvPr/>
          </p:nvSpPr>
          <p:spPr>
            <a:xfrm>
              <a:off x="4702176" y="1403352"/>
              <a:ext cx="225425" cy="50800"/>
            </a:xfrm>
            <a:custGeom>
              <a:avLst/>
              <a:gdLst>
                <a:gd name="connsiteX0" fmla="*/ 0 w 225425"/>
                <a:gd name="connsiteY0" fmla="*/ 6350 h 50800"/>
                <a:gd name="connsiteX1" fmla="*/ 0 w 225425"/>
                <a:gd name="connsiteY1" fmla="*/ 6350 h 50800"/>
                <a:gd name="connsiteX2" fmla="*/ 225425 w 225425"/>
                <a:gd name="connsiteY2" fmla="*/ 0 h 50800"/>
                <a:gd name="connsiteX3" fmla="*/ 184150 w 225425"/>
                <a:gd name="connsiteY3" fmla="*/ 50800 h 50800"/>
                <a:gd name="connsiteX4" fmla="*/ 41275 w 225425"/>
                <a:gd name="connsiteY4" fmla="*/ 50800 h 50800"/>
                <a:gd name="connsiteX5" fmla="*/ 0 w 225425"/>
                <a:gd name="connsiteY5" fmla="*/ 6350 h 50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5425" h="50800">
                  <a:moveTo>
                    <a:pt x="0" y="6350"/>
                  </a:moveTo>
                  <a:lnTo>
                    <a:pt x="0" y="6350"/>
                  </a:lnTo>
                  <a:lnTo>
                    <a:pt x="225425" y="0"/>
                  </a:lnTo>
                  <a:lnTo>
                    <a:pt x="184150" y="50800"/>
                  </a:lnTo>
                  <a:lnTo>
                    <a:pt x="41275" y="50800"/>
                  </a:lnTo>
                  <a:lnTo>
                    <a:pt x="0" y="635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6" name="Forme libre 25"/>
            <p:cNvSpPr/>
            <p:nvPr/>
          </p:nvSpPr>
          <p:spPr>
            <a:xfrm>
              <a:off x="4889502" y="1416052"/>
              <a:ext cx="82550" cy="244475"/>
            </a:xfrm>
            <a:custGeom>
              <a:avLst/>
              <a:gdLst>
                <a:gd name="connsiteX0" fmla="*/ 50800 w 79375"/>
                <a:gd name="connsiteY0" fmla="*/ 0 h 244475"/>
                <a:gd name="connsiteX1" fmla="*/ 79375 w 79375"/>
                <a:gd name="connsiteY1" fmla="*/ 31750 h 244475"/>
                <a:gd name="connsiteX2" fmla="*/ 69850 w 79375"/>
                <a:gd name="connsiteY2" fmla="*/ 219075 h 244475"/>
                <a:gd name="connsiteX3" fmla="*/ 19050 w 79375"/>
                <a:gd name="connsiteY3" fmla="*/ 244475 h 244475"/>
                <a:gd name="connsiteX4" fmla="*/ 0 w 79375"/>
                <a:gd name="connsiteY4" fmla="*/ 222250 h 244475"/>
                <a:gd name="connsiteX5" fmla="*/ 15875 w 79375"/>
                <a:gd name="connsiteY5" fmla="*/ 41275 h 244475"/>
                <a:gd name="connsiteX6" fmla="*/ 50800 w 79375"/>
                <a:gd name="connsiteY6" fmla="*/ 0 h 2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9375" h="244475">
                  <a:moveTo>
                    <a:pt x="50800" y="0"/>
                  </a:moveTo>
                  <a:lnTo>
                    <a:pt x="79375" y="31750"/>
                  </a:lnTo>
                  <a:lnTo>
                    <a:pt x="69850" y="219075"/>
                  </a:lnTo>
                  <a:lnTo>
                    <a:pt x="19050" y="244475"/>
                  </a:lnTo>
                  <a:lnTo>
                    <a:pt x="0" y="222250"/>
                  </a:lnTo>
                  <a:lnTo>
                    <a:pt x="15875" y="41275"/>
                  </a:lnTo>
                  <a:lnTo>
                    <a:pt x="50800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7" name="Forme libre 26"/>
            <p:cNvSpPr/>
            <p:nvPr/>
          </p:nvSpPr>
          <p:spPr>
            <a:xfrm rot="576256" flipV="1">
              <a:off x="4645025" y="1429930"/>
              <a:ext cx="82550" cy="244475"/>
            </a:xfrm>
            <a:custGeom>
              <a:avLst/>
              <a:gdLst>
                <a:gd name="connsiteX0" fmla="*/ 50800 w 79375"/>
                <a:gd name="connsiteY0" fmla="*/ 0 h 244475"/>
                <a:gd name="connsiteX1" fmla="*/ 79375 w 79375"/>
                <a:gd name="connsiteY1" fmla="*/ 31750 h 244475"/>
                <a:gd name="connsiteX2" fmla="*/ 69850 w 79375"/>
                <a:gd name="connsiteY2" fmla="*/ 219075 h 244475"/>
                <a:gd name="connsiteX3" fmla="*/ 19050 w 79375"/>
                <a:gd name="connsiteY3" fmla="*/ 244475 h 244475"/>
                <a:gd name="connsiteX4" fmla="*/ 0 w 79375"/>
                <a:gd name="connsiteY4" fmla="*/ 222250 h 244475"/>
                <a:gd name="connsiteX5" fmla="*/ 15875 w 79375"/>
                <a:gd name="connsiteY5" fmla="*/ 41275 h 244475"/>
                <a:gd name="connsiteX6" fmla="*/ 50800 w 79375"/>
                <a:gd name="connsiteY6" fmla="*/ 0 h 2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9375" h="244475">
                  <a:moveTo>
                    <a:pt x="50800" y="0"/>
                  </a:moveTo>
                  <a:lnTo>
                    <a:pt x="79375" y="31750"/>
                  </a:lnTo>
                  <a:lnTo>
                    <a:pt x="69850" y="219075"/>
                  </a:lnTo>
                  <a:lnTo>
                    <a:pt x="19050" y="244475"/>
                  </a:lnTo>
                  <a:lnTo>
                    <a:pt x="0" y="222250"/>
                  </a:lnTo>
                  <a:lnTo>
                    <a:pt x="15875" y="41275"/>
                  </a:lnTo>
                  <a:lnTo>
                    <a:pt x="50800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8" name="Forme libre 27"/>
            <p:cNvSpPr/>
            <p:nvPr/>
          </p:nvSpPr>
          <p:spPr>
            <a:xfrm>
              <a:off x="4622801" y="1679579"/>
              <a:ext cx="82550" cy="244475"/>
            </a:xfrm>
            <a:custGeom>
              <a:avLst/>
              <a:gdLst>
                <a:gd name="connsiteX0" fmla="*/ 50800 w 79375"/>
                <a:gd name="connsiteY0" fmla="*/ 0 h 244475"/>
                <a:gd name="connsiteX1" fmla="*/ 79375 w 79375"/>
                <a:gd name="connsiteY1" fmla="*/ 31750 h 244475"/>
                <a:gd name="connsiteX2" fmla="*/ 69850 w 79375"/>
                <a:gd name="connsiteY2" fmla="*/ 219075 h 244475"/>
                <a:gd name="connsiteX3" fmla="*/ 19050 w 79375"/>
                <a:gd name="connsiteY3" fmla="*/ 244475 h 244475"/>
                <a:gd name="connsiteX4" fmla="*/ 0 w 79375"/>
                <a:gd name="connsiteY4" fmla="*/ 222250 h 244475"/>
                <a:gd name="connsiteX5" fmla="*/ 15875 w 79375"/>
                <a:gd name="connsiteY5" fmla="*/ 41275 h 244475"/>
                <a:gd name="connsiteX6" fmla="*/ 50800 w 79375"/>
                <a:gd name="connsiteY6" fmla="*/ 0 h 2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9375" h="244475">
                  <a:moveTo>
                    <a:pt x="50800" y="0"/>
                  </a:moveTo>
                  <a:lnTo>
                    <a:pt x="79375" y="31750"/>
                  </a:lnTo>
                  <a:lnTo>
                    <a:pt x="69850" y="219075"/>
                  </a:lnTo>
                  <a:lnTo>
                    <a:pt x="19050" y="244475"/>
                  </a:lnTo>
                  <a:lnTo>
                    <a:pt x="0" y="222250"/>
                  </a:lnTo>
                  <a:lnTo>
                    <a:pt x="15875" y="41275"/>
                  </a:lnTo>
                  <a:lnTo>
                    <a:pt x="50800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9" name="Forme libre 28"/>
            <p:cNvSpPr/>
            <p:nvPr/>
          </p:nvSpPr>
          <p:spPr>
            <a:xfrm>
              <a:off x="4857751" y="1689104"/>
              <a:ext cx="82550" cy="244475"/>
            </a:xfrm>
            <a:custGeom>
              <a:avLst/>
              <a:gdLst>
                <a:gd name="connsiteX0" fmla="*/ 50800 w 79375"/>
                <a:gd name="connsiteY0" fmla="*/ 0 h 244475"/>
                <a:gd name="connsiteX1" fmla="*/ 79375 w 79375"/>
                <a:gd name="connsiteY1" fmla="*/ 31750 h 244475"/>
                <a:gd name="connsiteX2" fmla="*/ 69850 w 79375"/>
                <a:gd name="connsiteY2" fmla="*/ 219075 h 244475"/>
                <a:gd name="connsiteX3" fmla="*/ 19050 w 79375"/>
                <a:gd name="connsiteY3" fmla="*/ 244475 h 244475"/>
                <a:gd name="connsiteX4" fmla="*/ 0 w 79375"/>
                <a:gd name="connsiteY4" fmla="*/ 222250 h 244475"/>
                <a:gd name="connsiteX5" fmla="*/ 15875 w 79375"/>
                <a:gd name="connsiteY5" fmla="*/ 41275 h 244475"/>
                <a:gd name="connsiteX6" fmla="*/ 50800 w 79375"/>
                <a:gd name="connsiteY6" fmla="*/ 0 h 2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9375" h="244475">
                  <a:moveTo>
                    <a:pt x="50800" y="0"/>
                  </a:moveTo>
                  <a:lnTo>
                    <a:pt x="79375" y="31750"/>
                  </a:lnTo>
                  <a:lnTo>
                    <a:pt x="69850" y="219075"/>
                  </a:lnTo>
                  <a:lnTo>
                    <a:pt x="19050" y="244475"/>
                  </a:lnTo>
                  <a:lnTo>
                    <a:pt x="0" y="222250"/>
                  </a:lnTo>
                  <a:lnTo>
                    <a:pt x="15875" y="41275"/>
                  </a:lnTo>
                  <a:lnTo>
                    <a:pt x="50800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0" name="Forme libre 29"/>
            <p:cNvSpPr/>
            <p:nvPr/>
          </p:nvSpPr>
          <p:spPr>
            <a:xfrm>
              <a:off x="4657726" y="1905002"/>
              <a:ext cx="206375" cy="50800"/>
            </a:xfrm>
            <a:custGeom>
              <a:avLst/>
              <a:gdLst>
                <a:gd name="connsiteX0" fmla="*/ 50800 w 206375"/>
                <a:gd name="connsiteY0" fmla="*/ 0 h 50800"/>
                <a:gd name="connsiteX1" fmla="*/ 177800 w 206375"/>
                <a:gd name="connsiteY1" fmla="*/ 0 h 50800"/>
                <a:gd name="connsiteX2" fmla="*/ 206375 w 206375"/>
                <a:gd name="connsiteY2" fmla="*/ 34925 h 50800"/>
                <a:gd name="connsiteX3" fmla="*/ 190500 w 206375"/>
                <a:gd name="connsiteY3" fmla="*/ 47625 h 50800"/>
                <a:gd name="connsiteX4" fmla="*/ 15875 w 206375"/>
                <a:gd name="connsiteY4" fmla="*/ 50800 h 50800"/>
                <a:gd name="connsiteX5" fmla="*/ 0 w 206375"/>
                <a:gd name="connsiteY5" fmla="*/ 28575 h 50800"/>
                <a:gd name="connsiteX6" fmla="*/ 50800 w 206375"/>
                <a:gd name="connsiteY6" fmla="*/ 0 h 50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6375" h="50800">
                  <a:moveTo>
                    <a:pt x="50800" y="0"/>
                  </a:moveTo>
                  <a:lnTo>
                    <a:pt x="177800" y="0"/>
                  </a:lnTo>
                  <a:lnTo>
                    <a:pt x="206375" y="34925"/>
                  </a:lnTo>
                  <a:lnTo>
                    <a:pt x="190500" y="47625"/>
                  </a:lnTo>
                  <a:lnTo>
                    <a:pt x="15875" y="50800"/>
                  </a:lnTo>
                  <a:lnTo>
                    <a:pt x="0" y="28575"/>
                  </a:lnTo>
                  <a:lnTo>
                    <a:pt x="50800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1" name="ZoneTexte 30"/>
            <p:cNvSpPr txBox="1"/>
            <p:nvPr/>
          </p:nvSpPr>
          <p:spPr>
            <a:xfrm>
              <a:off x="3746723" y="667070"/>
              <a:ext cx="111791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36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badi MT Condensed Light"/>
                  <a:cs typeface="Abadi MT Condensed Light"/>
                </a:rPr>
                <a:t>$0.90 </a:t>
              </a:r>
              <a:endParaRPr lang="fr-FR" sz="3600" dirty="0">
                <a:solidFill>
                  <a:schemeClr val="tx1">
                    <a:lumMod val="50000"/>
                    <a:lumOff val="50000"/>
                  </a:schemeClr>
                </a:solidFill>
                <a:latin typeface="Abadi MT Condensed Light"/>
                <a:cs typeface="Abadi MT Condensed Light"/>
              </a:endParaRPr>
            </a:p>
          </p:txBody>
        </p:sp>
        <p:sp>
          <p:nvSpPr>
            <p:cNvPr id="32" name="ZoneTexte 31"/>
            <p:cNvSpPr txBox="1"/>
            <p:nvPr/>
          </p:nvSpPr>
          <p:spPr>
            <a:xfrm>
              <a:off x="865976" y="675987"/>
              <a:ext cx="522298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3200" dirty="0" smtClean="0">
                  <a:solidFill>
                    <a:srgbClr val="7F7F7F"/>
                  </a:solidFill>
                  <a:latin typeface="Abadi MT Condensed Light"/>
                  <a:cs typeface="Abadi MT Condensed Light"/>
                </a:rPr>
                <a:t>ST</a:t>
              </a:r>
              <a:endParaRPr lang="fr-FR" sz="3200" dirty="0">
                <a:solidFill>
                  <a:srgbClr val="7F7F7F"/>
                </a:solidFill>
                <a:latin typeface="Abadi MT Condensed Light"/>
                <a:cs typeface="Abadi MT Condensed Light"/>
              </a:endParaRPr>
            </a:p>
          </p:txBody>
        </p:sp>
        <p:sp>
          <p:nvSpPr>
            <p:cNvPr id="33" name="Ellipse 32"/>
            <p:cNvSpPr/>
            <p:nvPr/>
          </p:nvSpPr>
          <p:spPr>
            <a:xfrm>
              <a:off x="4127500" y="1911350"/>
              <a:ext cx="63500" cy="66675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34" name="Image 3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727"/>
          <a:stretch/>
        </p:blipFill>
        <p:spPr>
          <a:xfrm>
            <a:off x="7110258" y="4383394"/>
            <a:ext cx="1870785" cy="5303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457200" y="1415728"/>
            <a:ext cx="8153400" cy="685800"/>
          </a:xfrm>
          <a:prstGeom prst="rect">
            <a:avLst/>
          </a:prstGeom>
          <a:solidFill>
            <a:srgbClr val="FFFCD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25269"/>
            <a:ext cx="7772400" cy="1470025"/>
          </a:xfrm>
        </p:spPr>
        <p:txBody>
          <a:bodyPr/>
          <a:lstStyle/>
          <a:p>
            <a:r>
              <a:rPr lang="fr-FR" dirty="0" err="1" smtClean="0">
                <a:solidFill>
                  <a:srgbClr val="008000"/>
                </a:solidFill>
                <a:latin typeface="Century Gothic"/>
                <a:cs typeface="Century Gothic"/>
              </a:rPr>
              <a:t>Sê</a:t>
            </a:r>
            <a:r>
              <a:rPr lang="fr-FR" dirty="0" smtClean="0">
                <a:solidFill>
                  <a:srgbClr val="008000"/>
                </a:solidFill>
                <a:latin typeface="Century Gothic"/>
                <a:cs typeface="Century Gothic"/>
              </a:rPr>
              <a:t>  tu  </a:t>
            </a:r>
            <a:r>
              <a:rPr lang="fr-FR" dirty="0" err="1" smtClean="0">
                <a:solidFill>
                  <a:srgbClr val="008000"/>
                </a:solidFill>
                <a:latin typeface="Century Gothic"/>
                <a:cs typeface="Century Gothic"/>
              </a:rPr>
              <a:t>pêyé</a:t>
            </a:r>
            <a:r>
              <a:rPr lang="fr-FR" dirty="0" smtClean="0">
                <a:solidFill>
                  <a:srgbClr val="008000"/>
                </a:solidFill>
                <a:latin typeface="Century Gothic"/>
                <a:cs typeface="Century Gothic"/>
              </a:rPr>
              <a:t> </a:t>
            </a:r>
            <a:r>
              <a:rPr lang="fr-FR" dirty="0" smtClean="0">
                <a:solidFill>
                  <a:srgbClr val="008000"/>
                </a:solidFill>
                <a:cs typeface="Century Gothic"/>
              </a:rPr>
              <a:t>?</a:t>
            </a:r>
            <a:endParaRPr lang="fr-FR" dirty="0">
              <a:solidFill>
                <a:srgbClr val="008000"/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F11BF-A548-CF4B-9698-622A874ADE88}" type="slidenum">
              <a:rPr lang="fr-FR" smtClean="0"/>
              <a:pPr/>
              <a:t>2</a:t>
            </a:fld>
            <a:endParaRPr lang="fr-FR"/>
          </a:p>
        </p:txBody>
      </p:sp>
      <p:sp>
        <p:nvSpPr>
          <p:cNvPr id="10" name="ZoneTexte 9"/>
          <p:cNvSpPr txBox="1"/>
          <p:nvPr/>
        </p:nvSpPr>
        <p:spPr>
          <a:xfrm>
            <a:off x="7115881" y="119224"/>
            <a:ext cx="201850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dirty="0" smtClean="0">
                <a:solidFill>
                  <a:srgbClr val="000000"/>
                </a:solidFill>
                <a:latin typeface="Century Gothic"/>
                <a:cs typeface="Century Gothic"/>
              </a:rPr>
              <a:t>ARJAN </a:t>
            </a:r>
            <a:r>
              <a:rPr lang="ro-RO" sz="1000" dirty="0" smtClean="0">
                <a:solidFill>
                  <a:srgbClr val="000000"/>
                </a:solidFill>
                <a:latin typeface="Century Gothic"/>
                <a:cs typeface="Century Gothic"/>
              </a:rPr>
              <a:t>1.1 - </a:t>
            </a:r>
            <a:r>
              <a:rPr lang="fr-FR" sz="1000" dirty="0" smtClean="0">
                <a:solidFill>
                  <a:srgbClr val="000000"/>
                </a:solidFill>
                <a:latin typeface="Century Gothic"/>
                <a:cs typeface="Century Gothic"/>
              </a:rPr>
              <a:t> </a:t>
            </a:r>
            <a:r>
              <a:rPr lang="fr-FR" sz="1000" dirty="0" err="1" smtClean="0">
                <a:solidFill>
                  <a:srgbClr val="000000"/>
                </a:solidFill>
                <a:latin typeface="Century Gothic"/>
                <a:cs typeface="Century Gothic"/>
              </a:rPr>
              <a:t>Sê</a:t>
            </a:r>
            <a:r>
              <a:rPr lang="fr-FR" sz="1000" dirty="0" smtClean="0">
                <a:solidFill>
                  <a:srgbClr val="000000"/>
                </a:solidFill>
                <a:latin typeface="Century Gothic"/>
                <a:cs typeface="Century Gothic"/>
              </a:rPr>
              <a:t>  tu  </a:t>
            </a:r>
            <a:r>
              <a:rPr lang="fr-FR" sz="1000" dirty="0" err="1" smtClean="0">
                <a:solidFill>
                  <a:srgbClr val="000000"/>
                </a:solidFill>
                <a:latin typeface="Century Gothic"/>
                <a:cs typeface="Century Gothic"/>
              </a:rPr>
              <a:t>péyé</a:t>
            </a:r>
            <a:r>
              <a:rPr lang="fr-FR" sz="1000" dirty="0" smtClean="0">
                <a:solidFill>
                  <a:srgbClr val="000000"/>
                </a:solidFill>
                <a:latin typeface="Century Gothic"/>
                <a:cs typeface="Century Gothic"/>
              </a:rPr>
              <a:t> </a:t>
            </a:r>
            <a:r>
              <a:rPr lang="fr-FR" sz="1000" dirty="0" smtClean="0">
                <a:solidFill>
                  <a:srgbClr val="000000"/>
                </a:solidFill>
              </a:rPr>
              <a:t>? (</a:t>
            </a:r>
            <a:r>
              <a:rPr lang="fr-FR" sz="1000" dirty="0" err="1" smtClean="0">
                <a:solidFill>
                  <a:srgbClr val="000000"/>
                </a:solidFill>
              </a:rPr>
              <a:t>Sc</a:t>
            </a:r>
            <a:r>
              <a:rPr lang="fr-FR" sz="1000" dirty="0" smtClean="0">
                <a:solidFill>
                  <a:srgbClr val="000000"/>
                </a:solidFill>
              </a:rPr>
              <a:t>)</a:t>
            </a:r>
            <a:endParaRPr lang="fr-FR" sz="1000" dirty="0">
              <a:solidFill>
                <a:srgbClr val="000000"/>
              </a:solidFill>
            </a:endParaRPr>
          </a:p>
        </p:txBody>
      </p:sp>
      <p:sp>
        <p:nvSpPr>
          <p:cNvPr id="12" name="Sous-titre 2"/>
          <p:cNvSpPr txBox="1">
            <a:spLocks/>
          </p:cNvSpPr>
          <p:nvPr/>
        </p:nvSpPr>
        <p:spPr>
          <a:xfrm>
            <a:off x="384809" y="1425877"/>
            <a:ext cx="8331092" cy="529559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MESSAGE AUX PARENTS ET AUX ENSEIGNANTS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Avant de commencer, prenez connaissance du document </a:t>
            </a:r>
            <a:r>
              <a:rPr kumimoji="0" lang="fr-FR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ARGENT </a:t>
            </a:r>
            <a:r>
              <a:rPr kumimoji="0" lang="fr-FR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</a:t>
            </a:r>
            <a:r>
              <a:rPr kumimoji="0" lang="fr-FR" sz="1600" b="0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-</a:t>
            </a:r>
            <a:r>
              <a:rPr kumimoji="0" lang="fr-FR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</a:t>
            </a:r>
            <a:r>
              <a:rPr kumimoji="0" lang="fr-FR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Premières habiletés</a:t>
            </a:r>
            <a:r>
              <a:rPr kumimoji="0" lang="fr-FR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fr-FR" sz="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lvl="0" algn="just">
              <a:spcBef>
                <a:spcPct val="20000"/>
              </a:spcBef>
            </a:pPr>
            <a:r>
              <a:rPr lang="fr-FR" sz="1600" dirty="0" smtClean="0"/>
              <a:t>Ce diaporama en </a:t>
            </a:r>
            <a:r>
              <a:rPr lang="fr-FR" sz="1400" dirty="0" err="1" smtClean="0">
                <a:latin typeface="Century Gothic"/>
                <a:cs typeface="Century Gothic"/>
              </a:rPr>
              <a:t>ortograf</a:t>
            </a:r>
            <a:r>
              <a:rPr lang="fr-FR" sz="1400" dirty="0" smtClean="0">
                <a:latin typeface="Century Gothic"/>
                <a:cs typeface="Century Gothic"/>
              </a:rPr>
              <a:t> </a:t>
            </a:r>
            <a:r>
              <a:rPr lang="fr-FR" sz="1400" dirty="0" err="1" smtClean="0">
                <a:latin typeface="Century Gothic"/>
                <a:cs typeface="Century Gothic"/>
              </a:rPr>
              <a:t>altêrnativ</a:t>
            </a:r>
            <a:r>
              <a:rPr lang="fr-FR" sz="1600" dirty="0" smtClean="0">
                <a:cs typeface="Century Gothic"/>
              </a:rPr>
              <a:t> </a:t>
            </a:r>
            <a:r>
              <a:rPr kumimoji="0" lang="fr-FR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initie l’élève à la </a:t>
            </a:r>
            <a:r>
              <a:rPr kumimoji="0" lang="fr-FR" sz="16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stratégie de paiement prudent </a:t>
            </a:r>
            <a:r>
              <a:rPr kumimoji="0" lang="fr-FR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pour un montant de moins de 10$, ce qui le prépare à suivre </a:t>
            </a:r>
            <a:r>
              <a:rPr kumimoji="0" lang="fr-FR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ARGENT </a:t>
            </a:r>
            <a:r>
              <a:rPr kumimoji="0" lang="fr-FR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1.2</a:t>
            </a:r>
            <a:r>
              <a:rPr kumimoji="0" lang="fr-FR" sz="1600" b="0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- </a:t>
            </a:r>
            <a:r>
              <a:rPr kumimoji="0" lang="fr-FR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Étapes </a:t>
            </a:r>
            <a:r>
              <a:rPr kumimoji="0" lang="fr-FR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du paiement prudent</a:t>
            </a:r>
            <a:r>
              <a:rPr kumimoji="0" lang="fr-FR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).  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fr-FR" sz="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Il lui présente ensuite trois sortes de prix à payer pour pratiquer l’utilisation de cette stratégie :</a:t>
            </a:r>
          </a:p>
          <a:p>
            <a:pPr marL="457200" marR="0" lvl="1" indent="0" algn="just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fr-FR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des prix «ordinaires» à 3 chiffres (ex.  3.45$);</a:t>
            </a:r>
          </a:p>
          <a:p>
            <a:pPr marL="457200" marR="0" lvl="1" indent="0" algn="just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fr-FR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des prix qui débutent par 0  (ex.  0.85$);</a:t>
            </a:r>
          </a:p>
          <a:p>
            <a:pPr marL="457200" marR="0" lvl="1" indent="0" algn="just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fr-FR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des prix qui se terminent par 00 (ex.   2.00$), ce qui est assez rare.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fr-FR" sz="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IMPORTANT : Dans tous les cas, la consigne est la même : «Trouve le premier chiffre (dans le prix affiché à la caisse). Donne </a:t>
            </a:r>
            <a:r>
              <a:rPr kumimoji="0" lang="fr-FR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Century Gothic"/>
              </a:rPr>
              <a:t>des 1$ comme le premier chiffre, et un autre 1$ pour les autres chiffres».  Donc :</a:t>
            </a:r>
          </a:p>
          <a:p>
            <a:pPr marL="457200" marR="0" lvl="1" indent="0" algn="just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fr-FR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Century Gothic"/>
              </a:rPr>
              <a:t> dans le 1</a:t>
            </a:r>
            <a:r>
              <a:rPr kumimoji="0" lang="fr-FR" sz="1600" b="0" i="0" u="none" strike="noStrike" kern="1200" cap="none" spc="0" normalizeH="0" baseline="30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Century Gothic"/>
              </a:rPr>
              <a:t>er</a:t>
            </a:r>
            <a:r>
              <a:rPr kumimoji="0" lang="fr-FR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Century Gothic"/>
              </a:rPr>
              <a:t> exemple, 3$ et 1$ (ce qui suppose une remise de monnaie de 0.55$);</a:t>
            </a:r>
          </a:p>
          <a:p>
            <a:pPr marL="457200" marR="0" lvl="1" indent="0" algn="just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fr-FR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Century Gothic"/>
              </a:rPr>
              <a:t> dans le 2</a:t>
            </a:r>
            <a:r>
              <a:rPr kumimoji="0" lang="fr-FR" sz="1600" b="0" i="0" u="none" strike="noStrike" kern="1200" cap="none" spc="0" normalizeH="0" baseline="30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Century Gothic"/>
              </a:rPr>
              <a:t>e</a:t>
            </a:r>
            <a:r>
              <a:rPr kumimoji="0" lang="fr-FR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Century Gothic"/>
              </a:rPr>
              <a:t> exemple, 0$ et 1$ (ce qui suppose une remise de monnaie de 0.15$);</a:t>
            </a:r>
          </a:p>
          <a:p>
            <a:pPr marL="457200" marR="0" lvl="1" indent="0" algn="just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fr-FR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Century Gothic"/>
              </a:rPr>
              <a:t> dans le 3</a:t>
            </a:r>
            <a:r>
              <a:rPr kumimoji="0" lang="fr-FR" sz="1600" b="0" i="0" u="none" strike="noStrike" kern="1200" cap="none" spc="0" normalizeH="0" baseline="30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Century Gothic"/>
              </a:rPr>
              <a:t>e </a:t>
            </a:r>
            <a:r>
              <a:rPr kumimoji="0" lang="fr-FR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Century Gothic"/>
              </a:rPr>
              <a:t>exemple, 2$ et 1$ (ce qui suppose la remise du 1$ versé en trop).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fr-FR" sz="8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Century Gothic"/>
            </a:endParaRP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Century Gothic"/>
              </a:rPr>
              <a:t>Ainsi, la personne à la caisse </a:t>
            </a:r>
            <a:r>
              <a:rPr kumimoji="0" lang="fr-FR" sz="1600" b="0" i="0" u="sng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Century Gothic"/>
              </a:rPr>
              <a:t>devra toujours</a:t>
            </a:r>
            <a:r>
              <a:rPr kumimoji="0" lang="fr-FR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Century Gothic"/>
              </a:rPr>
              <a:t> remettre quelque chose. C’est beaucoup plus simple que d’expliquer à l’enfant qu’il y a des situations où la stratégie de paiement est différente. 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727"/>
          <a:stretch/>
        </p:blipFill>
        <p:spPr>
          <a:xfrm>
            <a:off x="0" y="119224"/>
            <a:ext cx="1870785" cy="5303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38200" y="2286001"/>
            <a:ext cx="1447800" cy="381000"/>
          </a:xfrm>
          <a:prstGeom prst="rect">
            <a:avLst/>
          </a:prstGeom>
          <a:solidFill>
            <a:srgbClr val="9F7B6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F11BF-A548-CF4B-9698-622A874ADE88}" type="slidenum">
              <a:rPr lang="fr-FR" smtClean="0">
                <a:solidFill>
                  <a:srgbClr val="FFFFFF"/>
                </a:solidFill>
              </a:rPr>
              <a:pPr/>
              <a:t>20</a:t>
            </a:fld>
            <a:endParaRPr lang="fr-FR">
              <a:solidFill>
                <a:srgbClr val="FFFFFF"/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7115881" y="119224"/>
            <a:ext cx="201850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dirty="0" smtClean="0">
                <a:solidFill>
                  <a:schemeClr val="bg1"/>
                </a:solidFill>
                <a:latin typeface="Century Gothic"/>
                <a:cs typeface="Century Gothic"/>
              </a:rPr>
              <a:t>ARJAN </a:t>
            </a:r>
            <a:r>
              <a:rPr lang="ro-RO" sz="1000" dirty="0" smtClean="0">
                <a:solidFill>
                  <a:schemeClr val="bg1"/>
                </a:solidFill>
                <a:latin typeface="Century Gothic"/>
                <a:cs typeface="Century Gothic"/>
              </a:rPr>
              <a:t>1.1 - </a:t>
            </a:r>
            <a:r>
              <a:rPr lang="fr-FR" sz="1000" dirty="0" smtClean="0">
                <a:solidFill>
                  <a:schemeClr val="bg1"/>
                </a:solidFill>
                <a:latin typeface="Century Gothic"/>
                <a:cs typeface="Century Gothic"/>
              </a:rPr>
              <a:t> </a:t>
            </a:r>
            <a:r>
              <a:rPr lang="fr-FR" sz="1000" dirty="0" err="1" smtClean="0">
                <a:solidFill>
                  <a:schemeClr val="bg1"/>
                </a:solidFill>
                <a:latin typeface="Century Gothic"/>
                <a:cs typeface="Century Gothic"/>
              </a:rPr>
              <a:t>Sê</a:t>
            </a:r>
            <a:r>
              <a:rPr lang="fr-FR" sz="1000" dirty="0" smtClean="0">
                <a:solidFill>
                  <a:schemeClr val="bg1"/>
                </a:solidFill>
                <a:latin typeface="Century Gothic"/>
                <a:cs typeface="Century Gothic"/>
              </a:rPr>
              <a:t>  tu  </a:t>
            </a:r>
            <a:r>
              <a:rPr lang="fr-FR" sz="1000" dirty="0" err="1" smtClean="0">
                <a:solidFill>
                  <a:schemeClr val="bg1"/>
                </a:solidFill>
                <a:latin typeface="Century Gothic"/>
                <a:cs typeface="Century Gothic"/>
              </a:rPr>
              <a:t>péyé</a:t>
            </a:r>
            <a:r>
              <a:rPr lang="fr-FR" sz="1000" dirty="0" smtClean="0">
                <a:solidFill>
                  <a:schemeClr val="bg1"/>
                </a:solidFill>
                <a:latin typeface="Century Gothic"/>
                <a:cs typeface="Century Gothic"/>
              </a:rPr>
              <a:t> </a:t>
            </a:r>
            <a:r>
              <a:rPr lang="fr-FR" sz="1000" dirty="0" smtClean="0">
                <a:solidFill>
                  <a:schemeClr val="bg1"/>
                </a:solidFill>
              </a:rPr>
              <a:t>? (</a:t>
            </a:r>
            <a:r>
              <a:rPr lang="fr-FR" sz="1000" dirty="0" err="1" smtClean="0">
                <a:solidFill>
                  <a:schemeClr val="bg1"/>
                </a:solidFill>
              </a:rPr>
              <a:t>Sc</a:t>
            </a:r>
            <a:r>
              <a:rPr lang="fr-FR" sz="1000" dirty="0" smtClean="0">
                <a:solidFill>
                  <a:schemeClr val="bg1"/>
                </a:solidFill>
              </a:rPr>
              <a:t>)</a:t>
            </a:r>
            <a:endParaRPr lang="fr-FR" sz="1000" dirty="0">
              <a:solidFill>
                <a:schemeClr val="bg1"/>
              </a:solidFill>
            </a:endParaRPr>
          </a:p>
        </p:txBody>
      </p:sp>
      <p:grpSp>
        <p:nvGrpSpPr>
          <p:cNvPr id="12" name="Grouper 11"/>
          <p:cNvGrpSpPr/>
          <p:nvPr/>
        </p:nvGrpSpPr>
        <p:grpSpPr>
          <a:xfrm>
            <a:off x="838200" y="667070"/>
            <a:ext cx="4324920" cy="1485774"/>
            <a:chOff x="838200" y="667070"/>
            <a:chExt cx="4324920" cy="1485774"/>
          </a:xfrm>
        </p:grpSpPr>
        <p:sp>
          <p:nvSpPr>
            <p:cNvPr id="13" name="Forme libre 12"/>
            <p:cNvSpPr/>
            <p:nvPr/>
          </p:nvSpPr>
          <p:spPr>
            <a:xfrm>
              <a:off x="4057650" y="1416050"/>
              <a:ext cx="85725" cy="250825"/>
            </a:xfrm>
            <a:custGeom>
              <a:avLst/>
              <a:gdLst>
                <a:gd name="connsiteX0" fmla="*/ 57150 w 85725"/>
                <a:gd name="connsiteY0" fmla="*/ 0 h 250825"/>
                <a:gd name="connsiteX1" fmla="*/ 85725 w 85725"/>
                <a:gd name="connsiteY1" fmla="*/ 31750 h 250825"/>
                <a:gd name="connsiteX2" fmla="*/ 69850 w 85725"/>
                <a:gd name="connsiteY2" fmla="*/ 222250 h 250825"/>
                <a:gd name="connsiteX3" fmla="*/ 22225 w 85725"/>
                <a:gd name="connsiteY3" fmla="*/ 250825 h 250825"/>
                <a:gd name="connsiteX4" fmla="*/ 0 w 85725"/>
                <a:gd name="connsiteY4" fmla="*/ 222250 h 250825"/>
                <a:gd name="connsiteX5" fmla="*/ 12700 w 85725"/>
                <a:gd name="connsiteY5" fmla="*/ 44450 h 250825"/>
                <a:gd name="connsiteX6" fmla="*/ 57150 w 85725"/>
                <a:gd name="connsiteY6" fmla="*/ 0 h 250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5725" h="250825">
                  <a:moveTo>
                    <a:pt x="57150" y="0"/>
                  </a:moveTo>
                  <a:lnTo>
                    <a:pt x="85725" y="31750"/>
                  </a:lnTo>
                  <a:lnTo>
                    <a:pt x="69850" y="222250"/>
                  </a:lnTo>
                  <a:lnTo>
                    <a:pt x="22225" y="250825"/>
                  </a:lnTo>
                  <a:lnTo>
                    <a:pt x="0" y="222250"/>
                  </a:lnTo>
                  <a:lnTo>
                    <a:pt x="12700" y="44450"/>
                  </a:lnTo>
                  <a:lnTo>
                    <a:pt x="57150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31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838200" y="712020"/>
              <a:ext cx="4324920" cy="14408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" name="Forme libre 14"/>
            <p:cNvSpPr/>
            <p:nvPr/>
          </p:nvSpPr>
          <p:spPr>
            <a:xfrm>
              <a:off x="3873500" y="1403350"/>
              <a:ext cx="225425" cy="50800"/>
            </a:xfrm>
            <a:custGeom>
              <a:avLst/>
              <a:gdLst>
                <a:gd name="connsiteX0" fmla="*/ 0 w 225425"/>
                <a:gd name="connsiteY0" fmla="*/ 6350 h 50800"/>
                <a:gd name="connsiteX1" fmla="*/ 0 w 225425"/>
                <a:gd name="connsiteY1" fmla="*/ 6350 h 50800"/>
                <a:gd name="connsiteX2" fmla="*/ 225425 w 225425"/>
                <a:gd name="connsiteY2" fmla="*/ 0 h 50800"/>
                <a:gd name="connsiteX3" fmla="*/ 184150 w 225425"/>
                <a:gd name="connsiteY3" fmla="*/ 50800 h 50800"/>
                <a:gd name="connsiteX4" fmla="*/ 41275 w 225425"/>
                <a:gd name="connsiteY4" fmla="*/ 50800 h 50800"/>
                <a:gd name="connsiteX5" fmla="*/ 0 w 225425"/>
                <a:gd name="connsiteY5" fmla="*/ 6350 h 50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5425" h="50800">
                  <a:moveTo>
                    <a:pt x="0" y="6350"/>
                  </a:moveTo>
                  <a:lnTo>
                    <a:pt x="0" y="6350"/>
                  </a:lnTo>
                  <a:lnTo>
                    <a:pt x="225425" y="0"/>
                  </a:lnTo>
                  <a:lnTo>
                    <a:pt x="184150" y="50800"/>
                  </a:lnTo>
                  <a:lnTo>
                    <a:pt x="41275" y="50800"/>
                  </a:lnTo>
                  <a:lnTo>
                    <a:pt x="0" y="635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" name="Forme libre 15"/>
            <p:cNvSpPr/>
            <p:nvPr/>
          </p:nvSpPr>
          <p:spPr>
            <a:xfrm>
              <a:off x="4060826" y="1416050"/>
              <a:ext cx="82550" cy="244475"/>
            </a:xfrm>
            <a:custGeom>
              <a:avLst/>
              <a:gdLst>
                <a:gd name="connsiteX0" fmla="*/ 50800 w 79375"/>
                <a:gd name="connsiteY0" fmla="*/ 0 h 244475"/>
                <a:gd name="connsiteX1" fmla="*/ 79375 w 79375"/>
                <a:gd name="connsiteY1" fmla="*/ 31750 h 244475"/>
                <a:gd name="connsiteX2" fmla="*/ 69850 w 79375"/>
                <a:gd name="connsiteY2" fmla="*/ 219075 h 244475"/>
                <a:gd name="connsiteX3" fmla="*/ 19050 w 79375"/>
                <a:gd name="connsiteY3" fmla="*/ 244475 h 244475"/>
                <a:gd name="connsiteX4" fmla="*/ 0 w 79375"/>
                <a:gd name="connsiteY4" fmla="*/ 222250 h 244475"/>
                <a:gd name="connsiteX5" fmla="*/ 15875 w 79375"/>
                <a:gd name="connsiteY5" fmla="*/ 41275 h 244475"/>
                <a:gd name="connsiteX6" fmla="*/ 50800 w 79375"/>
                <a:gd name="connsiteY6" fmla="*/ 0 h 2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9375" h="244475">
                  <a:moveTo>
                    <a:pt x="50800" y="0"/>
                  </a:moveTo>
                  <a:lnTo>
                    <a:pt x="79375" y="31750"/>
                  </a:lnTo>
                  <a:lnTo>
                    <a:pt x="69850" y="219075"/>
                  </a:lnTo>
                  <a:lnTo>
                    <a:pt x="19050" y="244475"/>
                  </a:lnTo>
                  <a:lnTo>
                    <a:pt x="0" y="222250"/>
                  </a:lnTo>
                  <a:lnTo>
                    <a:pt x="15875" y="41275"/>
                  </a:lnTo>
                  <a:lnTo>
                    <a:pt x="50800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" name="Forme libre 16"/>
            <p:cNvSpPr/>
            <p:nvPr/>
          </p:nvSpPr>
          <p:spPr>
            <a:xfrm rot="576256" flipV="1">
              <a:off x="3816349" y="1429928"/>
              <a:ext cx="82550" cy="244475"/>
            </a:xfrm>
            <a:custGeom>
              <a:avLst/>
              <a:gdLst>
                <a:gd name="connsiteX0" fmla="*/ 50800 w 79375"/>
                <a:gd name="connsiteY0" fmla="*/ 0 h 244475"/>
                <a:gd name="connsiteX1" fmla="*/ 79375 w 79375"/>
                <a:gd name="connsiteY1" fmla="*/ 31750 h 244475"/>
                <a:gd name="connsiteX2" fmla="*/ 69850 w 79375"/>
                <a:gd name="connsiteY2" fmla="*/ 219075 h 244475"/>
                <a:gd name="connsiteX3" fmla="*/ 19050 w 79375"/>
                <a:gd name="connsiteY3" fmla="*/ 244475 h 244475"/>
                <a:gd name="connsiteX4" fmla="*/ 0 w 79375"/>
                <a:gd name="connsiteY4" fmla="*/ 222250 h 244475"/>
                <a:gd name="connsiteX5" fmla="*/ 15875 w 79375"/>
                <a:gd name="connsiteY5" fmla="*/ 41275 h 244475"/>
                <a:gd name="connsiteX6" fmla="*/ 50800 w 79375"/>
                <a:gd name="connsiteY6" fmla="*/ 0 h 2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9375" h="244475">
                  <a:moveTo>
                    <a:pt x="50800" y="0"/>
                  </a:moveTo>
                  <a:lnTo>
                    <a:pt x="79375" y="31750"/>
                  </a:lnTo>
                  <a:lnTo>
                    <a:pt x="69850" y="219075"/>
                  </a:lnTo>
                  <a:lnTo>
                    <a:pt x="19050" y="244475"/>
                  </a:lnTo>
                  <a:lnTo>
                    <a:pt x="0" y="222250"/>
                  </a:lnTo>
                  <a:lnTo>
                    <a:pt x="15875" y="41275"/>
                  </a:lnTo>
                  <a:lnTo>
                    <a:pt x="50800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" name="Forme libre 17"/>
            <p:cNvSpPr/>
            <p:nvPr/>
          </p:nvSpPr>
          <p:spPr>
            <a:xfrm>
              <a:off x="3794125" y="1679577"/>
              <a:ext cx="82550" cy="244475"/>
            </a:xfrm>
            <a:custGeom>
              <a:avLst/>
              <a:gdLst>
                <a:gd name="connsiteX0" fmla="*/ 50800 w 79375"/>
                <a:gd name="connsiteY0" fmla="*/ 0 h 244475"/>
                <a:gd name="connsiteX1" fmla="*/ 79375 w 79375"/>
                <a:gd name="connsiteY1" fmla="*/ 31750 h 244475"/>
                <a:gd name="connsiteX2" fmla="*/ 69850 w 79375"/>
                <a:gd name="connsiteY2" fmla="*/ 219075 h 244475"/>
                <a:gd name="connsiteX3" fmla="*/ 19050 w 79375"/>
                <a:gd name="connsiteY3" fmla="*/ 244475 h 244475"/>
                <a:gd name="connsiteX4" fmla="*/ 0 w 79375"/>
                <a:gd name="connsiteY4" fmla="*/ 222250 h 244475"/>
                <a:gd name="connsiteX5" fmla="*/ 15875 w 79375"/>
                <a:gd name="connsiteY5" fmla="*/ 41275 h 244475"/>
                <a:gd name="connsiteX6" fmla="*/ 50800 w 79375"/>
                <a:gd name="connsiteY6" fmla="*/ 0 h 2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9375" h="244475">
                  <a:moveTo>
                    <a:pt x="50800" y="0"/>
                  </a:moveTo>
                  <a:lnTo>
                    <a:pt x="79375" y="31750"/>
                  </a:lnTo>
                  <a:lnTo>
                    <a:pt x="69850" y="219075"/>
                  </a:lnTo>
                  <a:lnTo>
                    <a:pt x="19050" y="244475"/>
                  </a:lnTo>
                  <a:lnTo>
                    <a:pt x="0" y="222250"/>
                  </a:lnTo>
                  <a:lnTo>
                    <a:pt x="15875" y="41275"/>
                  </a:lnTo>
                  <a:lnTo>
                    <a:pt x="50800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" name="Forme libre 18"/>
            <p:cNvSpPr/>
            <p:nvPr/>
          </p:nvSpPr>
          <p:spPr>
            <a:xfrm>
              <a:off x="4029075" y="1689102"/>
              <a:ext cx="82550" cy="244475"/>
            </a:xfrm>
            <a:custGeom>
              <a:avLst/>
              <a:gdLst>
                <a:gd name="connsiteX0" fmla="*/ 50800 w 79375"/>
                <a:gd name="connsiteY0" fmla="*/ 0 h 244475"/>
                <a:gd name="connsiteX1" fmla="*/ 79375 w 79375"/>
                <a:gd name="connsiteY1" fmla="*/ 31750 h 244475"/>
                <a:gd name="connsiteX2" fmla="*/ 69850 w 79375"/>
                <a:gd name="connsiteY2" fmla="*/ 219075 h 244475"/>
                <a:gd name="connsiteX3" fmla="*/ 19050 w 79375"/>
                <a:gd name="connsiteY3" fmla="*/ 244475 h 244475"/>
                <a:gd name="connsiteX4" fmla="*/ 0 w 79375"/>
                <a:gd name="connsiteY4" fmla="*/ 222250 h 244475"/>
                <a:gd name="connsiteX5" fmla="*/ 15875 w 79375"/>
                <a:gd name="connsiteY5" fmla="*/ 41275 h 244475"/>
                <a:gd name="connsiteX6" fmla="*/ 50800 w 79375"/>
                <a:gd name="connsiteY6" fmla="*/ 0 h 2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9375" h="244475">
                  <a:moveTo>
                    <a:pt x="50800" y="0"/>
                  </a:moveTo>
                  <a:lnTo>
                    <a:pt x="79375" y="31750"/>
                  </a:lnTo>
                  <a:lnTo>
                    <a:pt x="69850" y="219075"/>
                  </a:lnTo>
                  <a:lnTo>
                    <a:pt x="19050" y="244475"/>
                  </a:lnTo>
                  <a:lnTo>
                    <a:pt x="0" y="222250"/>
                  </a:lnTo>
                  <a:lnTo>
                    <a:pt x="15875" y="41275"/>
                  </a:lnTo>
                  <a:lnTo>
                    <a:pt x="50800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0" name="Forme libre 19"/>
            <p:cNvSpPr/>
            <p:nvPr/>
          </p:nvSpPr>
          <p:spPr>
            <a:xfrm>
              <a:off x="3829050" y="1905000"/>
              <a:ext cx="206375" cy="50800"/>
            </a:xfrm>
            <a:custGeom>
              <a:avLst/>
              <a:gdLst>
                <a:gd name="connsiteX0" fmla="*/ 50800 w 206375"/>
                <a:gd name="connsiteY0" fmla="*/ 0 h 50800"/>
                <a:gd name="connsiteX1" fmla="*/ 177800 w 206375"/>
                <a:gd name="connsiteY1" fmla="*/ 0 h 50800"/>
                <a:gd name="connsiteX2" fmla="*/ 206375 w 206375"/>
                <a:gd name="connsiteY2" fmla="*/ 34925 h 50800"/>
                <a:gd name="connsiteX3" fmla="*/ 190500 w 206375"/>
                <a:gd name="connsiteY3" fmla="*/ 47625 h 50800"/>
                <a:gd name="connsiteX4" fmla="*/ 15875 w 206375"/>
                <a:gd name="connsiteY4" fmla="*/ 50800 h 50800"/>
                <a:gd name="connsiteX5" fmla="*/ 0 w 206375"/>
                <a:gd name="connsiteY5" fmla="*/ 28575 h 50800"/>
                <a:gd name="connsiteX6" fmla="*/ 50800 w 206375"/>
                <a:gd name="connsiteY6" fmla="*/ 0 h 50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6375" h="50800">
                  <a:moveTo>
                    <a:pt x="50800" y="0"/>
                  </a:moveTo>
                  <a:lnTo>
                    <a:pt x="177800" y="0"/>
                  </a:lnTo>
                  <a:lnTo>
                    <a:pt x="206375" y="34925"/>
                  </a:lnTo>
                  <a:lnTo>
                    <a:pt x="190500" y="47625"/>
                  </a:lnTo>
                  <a:lnTo>
                    <a:pt x="15875" y="50800"/>
                  </a:lnTo>
                  <a:lnTo>
                    <a:pt x="0" y="28575"/>
                  </a:lnTo>
                  <a:lnTo>
                    <a:pt x="50800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" name="Forme libre 20"/>
            <p:cNvSpPr/>
            <p:nvPr/>
          </p:nvSpPr>
          <p:spPr>
            <a:xfrm>
              <a:off x="4292601" y="1403350"/>
              <a:ext cx="225425" cy="50800"/>
            </a:xfrm>
            <a:custGeom>
              <a:avLst/>
              <a:gdLst>
                <a:gd name="connsiteX0" fmla="*/ 0 w 225425"/>
                <a:gd name="connsiteY0" fmla="*/ 6350 h 50800"/>
                <a:gd name="connsiteX1" fmla="*/ 0 w 225425"/>
                <a:gd name="connsiteY1" fmla="*/ 6350 h 50800"/>
                <a:gd name="connsiteX2" fmla="*/ 225425 w 225425"/>
                <a:gd name="connsiteY2" fmla="*/ 0 h 50800"/>
                <a:gd name="connsiteX3" fmla="*/ 184150 w 225425"/>
                <a:gd name="connsiteY3" fmla="*/ 50800 h 50800"/>
                <a:gd name="connsiteX4" fmla="*/ 41275 w 225425"/>
                <a:gd name="connsiteY4" fmla="*/ 50800 h 50800"/>
                <a:gd name="connsiteX5" fmla="*/ 0 w 225425"/>
                <a:gd name="connsiteY5" fmla="*/ 6350 h 50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5425" h="50800">
                  <a:moveTo>
                    <a:pt x="0" y="6350"/>
                  </a:moveTo>
                  <a:lnTo>
                    <a:pt x="0" y="6350"/>
                  </a:lnTo>
                  <a:lnTo>
                    <a:pt x="225425" y="0"/>
                  </a:lnTo>
                  <a:lnTo>
                    <a:pt x="184150" y="50800"/>
                  </a:lnTo>
                  <a:lnTo>
                    <a:pt x="41275" y="50800"/>
                  </a:lnTo>
                  <a:lnTo>
                    <a:pt x="0" y="635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2" name="Forme libre 21"/>
            <p:cNvSpPr/>
            <p:nvPr/>
          </p:nvSpPr>
          <p:spPr>
            <a:xfrm>
              <a:off x="4289426" y="1647825"/>
              <a:ext cx="196850" cy="60325"/>
            </a:xfrm>
            <a:custGeom>
              <a:avLst/>
              <a:gdLst>
                <a:gd name="connsiteX0" fmla="*/ 25400 w 196850"/>
                <a:gd name="connsiteY0" fmla="*/ 60325 h 60325"/>
                <a:gd name="connsiteX1" fmla="*/ 0 w 196850"/>
                <a:gd name="connsiteY1" fmla="*/ 31750 h 60325"/>
                <a:gd name="connsiteX2" fmla="*/ 31750 w 196850"/>
                <a:gd name="connsiteY2" fmla="*/ 3175 h 60325"/>
                <a:gd name="connsiteX3" fmla="*/ 165100 w 196850"/>
                <a:gd name="connsiteY3" fmla="*/ 0 h 60325"/>
                <a:gd name="connsiteX4" fmla="*/ 196850 w 196850"/>
                <a:gd name="connsiteY4" fmla="*/ 31750 h 60325"/>
                <a:gd name="connsiteX5" fmla="*/ 165100 w 196850"/>
                <a:gd name="connsiteY5" fmla="*/ 60325 h 60325"/>
                <a:gd name="connsiteX6" fmla="*/ 25400 w 196850"/>
                <a:gd name="connsiteY6" fmla="*/ 60325 h 60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6850" h="60325">
                  <a:moveTo>
                    <a:pt x="25400" y="60325"/>
                  </a:moveTo>
                  <a:lnTo>
                    <a:pt x="0" y="31750"/>
                  </a:lnTo>
                  <a:lnTo>
                    <a:pt x="31750" y="3175"/>
                  </a:lnTo>
                  <a:lnTo>
                    <a:pt x="165100" y="0"/>
                  </a:lnTo>
                  <a:lnTo>
                    <a:pt x="196850" y="31750"/>
                  </a:lnTo>
                  <a:lnTo>
                    <a:pt x="165100" y="60325"/>
                  </a:lnTo>
                  <a:lnTo>
                    <a:pt x="25400" y="60325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3" name="Forme libre 22"/>
            <p:cNvSpPr/>
            <p:nvPr/>
          </p:nvSpPr>
          <p:spPr>
            <a:xfrm rot="576256" flipV="1">
              <a:off x="4235450" y="1429928"/>
              <a:ext cx="82550" cy="244475"/>
            </a:xfrm>
            <a:custGeom>
              <a:avLst/>
              <a:gdLst>
                <a:gd name="connsiteX0" fmla="*/ 50800 w 79375"/>
                <a:gd name="connsiteY0" fmla="*/ 0 h 244475"/>
                <a:gd name="connsiteX1" fmla="*/ 79375 w 79375"/>
                <a:gd name="connsiteY1" fmla="*/ 31750 h 244475"/>
                <a:gd name="connsiteX2" fmla="*/ 69850 w 79375"/>
                <a:gd name="connsiteY2" fmla="*/ 219075 h 244475"/>
                <a:gd name="connsiteX3" fmla="*/ 19050 w 79375"/>
                <a:gd name="connsiteY3" fmla="*/ 244475 h 244475"/>
                <a:gd name="connsiteX4" fmla="*/ 0 w 79375"/>
                <a:gd name="connsiteY4" fmla="*/ 222250 h 244475"/>
                <a:gd name="connsiteX5" fmla="*/ 15875 w 79375"/>
                <a:gd name="connsiteY5" fmla="*/ 41275 h 244475"/>
                <a:gd name="connsiteX6" fmla="*/ 50800 w 79375"/>
                <a:gd name="connsiteY6" fmla="*/ 0 h 2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9375" h="244475">
                  <a:moveTo>
                    <a:pt x="50800" y="0"/>
                  </a:moveTo>
                  <a:lnTo>
                    <a:pt x="79375" y="31750"/>
                  </a:lnTo>
                  <a:lnTo>
                    <a:pt x="69850" y="219075"/>
                  </a:lnTo>
                  <a:lnTo>
                    <a:pt x="19050" y="244475"/>
                  </a:lnTo>
                  <a:lnTo>
                    <a:pt x="0" y="222250"/>
                  </a:lnTo>
                  <a:lnTo>
                    <a:pt x="15875" y="41275"/>
                  </a:lnTo>
                  <a:lnTo>
                    <a:pt x="50800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4" name="Forme libre 23"/>
            <p:cNvSpPr/>
            <p:nvPr/>
          </p:nvSpPr>
          <p:spPr>
            <a:xfrm>
              <a:off x="4448176" y="1689102"/>
              <a:ext cx="82550" cy="244475"/>
            </a:xfrm>
            <a:custGeom>
              <a:avLst/>
              <a:gdLst>
                <a:gd name="connsiteX0" fmla="*/ 50800 w 79375"/>
                <a:gd name="connsiteY0" fmla="*/ 0 h 244475"/>
                <a:gd name="connsiteX1" fmla="*/ 79375 w 79375"/>
                <a:gd name="connsiteY1" fmla="*/ 31750 h 244475"/>
                <a:gd name="connsiteX2" fmla="*/ 69850 w 79375"/>
                <a:gd name="connsiteY2" fmla="*/ 219075 h 244475"/>
                <a:gd name="connsiteX3" fmla="*/ 19050 w 79375"/>
                <a:gd name="connsiteY3" fmla="*/ 244475 h 244475"/>
                <a:gd name="connsiteX4" fmla="*/ 0 w 79375"/>
                <a:gd name="connsiteY4" fmla="*/ 222250 h 244475"/>
                <a:gd name="connsiteX5" fmla="*/ 15875 w 79375"/>
                <a:gd name="connsiteY5" fmla="*/ 41275 h 244475"/>
                <a:gd name="connsiteX6" fmla="*/ 50800 w 79375"/>
                <a:gd name="connsiteY6" fmla="*/ 0 h 2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9375" h="244475">
                  <a:moveTo>
                    <a:pt x="50800" y="0"/>
                  </a:moveTo>
                  <a:lnTo>
                    <a:pt x="79375" y="31750"/>
                  </a:lnTo>
                  <a:lnTo>
                    <a:pt x="69850" y="219075"/>
                  </a:lnTo>
                  <a:lnTo>
                    <a:pt x="19050" y="244475"/>
                  </a:lnTo>
                  <a:lnTo>
                    <a:pt x="0" y="222250"/>
                  </a:lnTo>
                  <a:lnTo>
                    <a:pt x="15875" y="41275"/>
                  </a:lnTo>
                  <a:lnTo>
                    <a:pt x="50800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5" name="Forme libre 24"/>
            <p:cNvSpPr/>
            <p:nvPr/>
          </p:nvSpPr>
          <p:spPr>
            <a:xfrm>
              <a:off x="4248151" y="1905000"/>
              <a:ext cx="206375" cy="50800"/>
            </a:xfrm>
            <a:custGeom>
              <a:avLst/>
              <a:gdLst>
                <a:gd name="connsiteX0" fmla="*/ 50800 w 206375"/>
                <a:gd name="connsiteY0" fmla="*/ 0 h 50800"/>
                <a:gd name="connsiteX1" fmla="*/ 177800 w 206375"/>
                <a:gd name="connsiteY1" fmla="*/ 0 h 50800"/>
                <a:gd name="connsiteX2" fmla="*/ 206375 w 206375"/>
                <a:gd name="connsiteY2" fmla="*/ 34925 h 50800"/>
                <a:gd name="connsiteX3" fmla="*/ 190500 w 206375"/>
                <a:gd name="connsiteY3" fmla="*/ 47625 h 50800"/>
                <a:gd name="connsiteX4" fmla="*/ 15875 w 206375"/>
                <a:gd name="connsiteY4" fmla="*/ 50800 h 50800"/>
                <a:gd name="connsiteX5" fmla="*/ 0 w 206375"/>
                <a:gd name="connsiteY5" fmla="*/ 28575 h 50800"/>
                <a:gd name="connsiteX6" fmla="*/ 50800 w 206375"/>
                <a:gd name="connsiteY6" fmla="*/ 0 h 50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6375" h="50800">
                  <a:moveTo>
                    <a:pt x="50800" y="0"/>
                  </a:moveTo>
                  <a:lnTo>
                    <a:pt x="177800" y="0"/>
                  </a:lnTo>
                  <a:lnTo>
                    <a:pt x="206375" y="34925"/>
                  </a:lnTo>
                  <a:lnTo>
                    <a:pt x="190500" y="47625"/>
                  </a:lnTo>
                  <a:lnTo>
                    <a:pt x="15875" y="50800"/>
                  </a:lnTo>
                  <a:lnTo>
                    <a:pt x="0" y="28575"/>
                  </a:lnTo>
                  <a:lnTo>
                    <a:pt x="50800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6" name="Forme libre 25"/>
            <p:cNvSpPr/>
            <p:nvPr/>
          </p:nvSpPr>
          <p:spPr>
            <a:xfrm>
              <a:off x="4702176" y="1403352"/>
              <a:ext cx="225425" cy="50800"/>
            </a:xfrm>
            <a:custGeom>
              <a:avLst/>
              <a:gdLst>
                <a:gd name="connsiteX0" fmla="*/ 0 w 225425"/>
                <a:gd name="connsiteY0" fmla="*/ 6350 h 50800"/>
                <a:gd name="connsiteX1" fmla="*/ 0 w 225425"/>
                <a:gd name="connsiteY1" fmla="*/ 6350 h 50800"/>
                <a:gd name="connsiteX2" fmla="*/ 225425 w 225425"/>
                <a:gd name="connsiteY2" fmla="*/ 0 h 50800"/>
                <a:gd name="connsiteX3" fmla="*/ 184150 w 225425"/>
                <a:gd name="connsiteY3" fmla="*/ 50800 h 50800"/>
                <a:gd name="connsiteX4" fmla="*/ 41275 w 225425"/>
                <a:gd name="connsiteY4" fmla="*/ 50800 h 50800"/>
                <a:gd name="connsiteX5" fmla="*/ 0 w 225425"/>
                <a:gd name="connsiteY5" fmla="*/ 6350 h 50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5425" h="50800">
                  <a:moveTo>
                    <a:pt x="0" y="6350"/>
                  </a:moveTo>
                  <a:lnTo>
                    <a:pt x="0" y="6350"/>
                  </a:lnTo>
                  <a:lnTo>
                    <a:pt x="225425" y="0"/>
                  </a:lnTo>
                  <a:lnTo>
                    <a:pt x="184150" y="50800"/>
                  </a:lnTo>
                  <a:lnTo>
                    <a:pt x="41275" y="50800"/>
                  </a:lnTo>
                  <a:lnTo>
                    <a:pt x="0" y="635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7" name="Forme libre 26"/>
            <p:cNvSpPr/>
            <p:nvPr/>
          </p:nvSpPr>
          <p:spPr>
            <a:xfrm rot="576256" flipV="1">
              <a:off x="4645025" y="1429930"/>
              <a:ext cx="82550" cy="244475"/>
            </a:xfrm>
            <a:custGeom>
              <a:avLst/>
              <a:gdLst>
                <a:gd name="connsiteX0" fmla="*/ 50800 w 79375"/>
                <a:gd name="connsiteY0" fmla="*/ 0 h 244475"/>
                <a:gd name="connsiteX1" fmla="*/ 79375 w 79375"/>
                <a:gd name="connsiteY1" fmla="*/ 31750 h 244475"/>
                <a:gd name="connsiteX2" fmla="*/ 69850 w 79375"/>
                <a:gd name="connsiteY2" fmla="*/ 219075 h 244475"/>
                <a:gd name="connsiteX3" fmla="*/ 19050 w 79375"/>
                <a:gd name="connsiteY3" fmla="*/ 244475 h 244475"/>
                <a:gd name="connsiteX4" fmla="*/ 0 w 79375"/>
                <a:gd name="connsiteY4" fmla="*/ 222250 h 244475"/>
                <a:gd name="connsiteX5" fmla="*/ 15875 w 79375"/>
                <a:gd name="connsiteY5" fmla="*/ 41275 h 244475"/>
                <a:gd name="connsiteX6" fmla="*/ 50800 w 79375"/>
                <a:gd name="connsiteY6" fmla="*/ 0 h 2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9375" h="244475">
                  <a:moveTo>
                    <a:pt x="50800" y="0"/>
                  </a:moveTo>
                  <a:lnTo>
                    <a:pt x="79375" y="31750"/>
                  </a:lnTo>
                  <a:lnTo>
                    <a:pt x="69850" y="219075"/>
                  </a:lnTo>
                  <a:lnTo>
                    <a:pt x="19050" y="244475"/>
                  </a:lnTo>
                  <a:lnTo>
                    <a:pt x="0" y="222250"/>
                  </a:lnTo>
                  <a:lnTo>
                    <a:pt x="15875" y="41275"/>
                  </a:lnTo>
                  <a:lnTo>
                    <a:pt x="50800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8" name="Forme libre 27"/>
            <p:cNvSpPr/>
            <p:nvPr/>
          </p:nvSpPr>
          <p:spPr>
            <a:xfrm>
              <a:off x="4857751" y="1689104"/>
              <a:ext cx="82550" cy="244475"/>
            </a:xfrm>
            <a:custGeom>
              <a:avLst/>
              <a:gdLst>
                <a:gd name="connsiteX0" fmla="*/ 50800 w 79375"/>
                <a:gd name="connsiteY0" fmla="*/ 0 h 244475"/>
                <a:gd name="connsiteX1" fmla="*/ 79375 w 79375"/>
                <a:gd name="connsiteY1" fmla="*/ 31750 h 244475"/>
                <a:gd name="connsiteX2" fmla="*/ 69850 w 79375"/>
                <a:gd name="connsiteY2" fmla="*/ 219075 h 244475"/>
                <a:gd name="connsiteX3" fmla="*/ 19050 w 79375"/>
                <a:gd name="connsiteY3" fmla="*/ 244475 h 244475"/>
                <a:gd name="connsiteX4" fmla="*/ 0 w 79375"/>
                <a:gd name="connsiteY4" fmla="*/ 222250 h 244475"/>
                <a:gd name="connsiteX5" fmla="*/ 15875 w 79375"/>
                <a:gd name="connsiteY5" fmla="*/ 41275 h 244475"/>
                <a:gd name="connsiteX6" fmla="*/ 50800 w 79375"/>
                <a:gd name="connsiteY6" fmla="*/ 0 h 2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9375" h="244475">
                  <a:moveTo>
                    <a:pt x="50800" y="0"/>
                  </a:moveTo>
                  <a:lnTo>
                    <a:pt x="79375" y="31750"/>
                  </a:lnTo>
                  <a:lnTo>
                    <a:pt x="69850" y="219075"/>
                  </a:lnTo>
                  <a:lnTo>
                    <a:pt x="19050" y="244475"/>
                  </a:lnTo>
                  <a:lnTo>
                    <a:pt x="0" y="222250"/>
                  </a:lnTo>
                  <a:lnTo>
                    <a:pt x="15875" y="41275"/>
                  </a:lnTo>
                  <a:lnTo>
                    <a:pt x="50800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9" name="Forme libre 28"/>
            <p:cNvSpPr/>
            <p:nvPr/>
          </p:nvSpPr>
          <p:spPr>
            <a:xfrm>
              <a:off x="4657726" y="1905002"/>
              <a:ext cx="206375" cy="50800"/>
            </a:xfrm>
            <a:custGeom>
              <a:avLst/>
              <a:gdLst>
                <a:gd name="connsiteX0" fmla="*/ 50800 w 206375"/>
                <a:gd name="connsiteY0" fmla="*/ 0 h 50800"/>
                <a:gd name="connsiteX1" fmla="*/ 177800 w 206375"/>
                <a:gd name="connsiteY1" fmla="*/ 0 h 50800"/>
                <a:gd name="connsiteX2" fmla="*/ 206375 w 206375"/>
                <a:gd name="connsiteY2" fmla="*/ 34925 h 50800"/>
                <a:gd name="connsiteX3" fmla="*/ 190500 w 206375"/>
                <a:gd name="connsiteY3" fmla="*/ 47625 h 50800"/>
                <a:gd name="connsiteX4" fmla="*/ 15875 w 206375"/>
                <a:gd name="connsiteY4" fmla="*/ 50800 h 50800"/>
                <a:gd name="connsiteX5" fmla="*/ 0 w 206375"/>
                <a:gd name="connsiteY5" fmla="*/ 28575 h 50800"/>
                <a:gd name="connsiteX6" fmla="*/ 50800 w 206375"/>
                <a:gd name="connsiteY6" fmla="*/ 0 h 50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6375" h="50800">
                  <a:moveTo>
                    <a:pt x="50800" y="0"/>
                  </a:moveTo>
                  <a:lnTo>
                    <a:pt x="177800" y="0"/>
                  </a:lnTo>
                  <a:lnTo>
                    <a:pt x="206375" y="34925"/>
                  </a:lnTo>
                  <a:lnTo>
                    <a:pt x="190500" y="47625"/>
                  </a:lnTo>
                  <a:lnTo>
                    <a:pt x="15875" y="50800"/>
                  </a:lnTo>
                  <a:lnTo>
                    <a:pt x="0" y="28575"/>
                  </a:lnTo>
                  <a:lnTo>
                    <a:pt x="50800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0" name="ZoneTexte 29"/>
            <p:cNvSpPr txBox="1"/>
            <p:nvPr/>
          </p:nvSpPr>
          <p:spPr>
            <a:xfrm>
              <a:off x="3746723" y="667070"/>
              <a:ext cx="111791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36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badi MT Condensed Light"/>
                  <a:cs typeface="Abadi MT Condensed Light"/>
                </a:rPr>
                <a:t>$0.55 </a:t>
              </a:r>
              <a:endParaRPr lang="fr-FR" sz="3600" dirty="0">
                <a:solidFill>
                  <a:schemeClr val="tx1">
                    <a:lumMod val="50000"/>
                    <a:lumOff val="50000"/>
                  </a:schemeClr>
                </a:solidFill>
                <a:latin typeface="Abadi MT Condensed Light"/>
                <a:cs typeface="Abadi MT Condensed Light"/>
              </a:endParaRPr>
            </a:p>
          </p:txBody>
        </p:sp>
        <p:sp>
          <p:nvSpPr>
            <p:cNvPr id="31" name="ZoneTexte 30"/>
            <p:cNvSpPr txBox="1"/>
            <p:nvPr/>
          </p:nvSpPr>
          <p:spPr>
            <a:xfrm>
              <a:off x="865976" y="675987"/>
              <a:ext cx="522298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3200" dirty="0" smtClean="0">
                  <a:solidFill>
                    <a:srgbClr val="7F7F7F"/>
                  </a:solidFill>
                  <a:latin typeface="Abadi MT Condensed Light"/>
                  <a:cs typeface="Abadi MT Condensed Light"/>
                </a:rPr>
                <a:t>ST</a:t>
              </a:r>
              <a:endParaRPr lang="fr-FR" sz="3200" dirty="0">
                <a:solidFill>
                  <a:srgbClr val="7F7F7F"/>
                </a:solidFill>
                <a:latin typeface="Abadi MT Condensed Light"/>
                <a:cs typeface="Abadi MT Condensed Light"/>
              </a:endParaRPr>
            </a:p>
          </p:txBody>
        </p:sp>
        <p:sp>
          <p:nvSpPr>
            <p:cNvPr id="32" name="Ellipse 31"/>
            <p:cNvSpPr/>
            <p:nvPr/>
          </p:nvSpPr>
          <p:spPr>
            <a:xfrm>
              <a:off x="4127500" y="1911350"/>
              <a:ext cx="63500" cy="66675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3" name="Forme libre 32"/>
            <p:cNvSpPr/>
            <p:nvPr/>
          </p:nvSpPr>
          <p:spPr>
            <a:xfrm>
              <a:off x="4702176" y="1647825"/>
              <a:ext cx="196850" cy="60325"/>
            </a:xfrm>
            <a:custGeom>
              <a:avLst/>
              <a:gdLst>
                <a:gd name="connsiteX0" fmla="*/ 25400 w 196850"/>
                <a:gd name="connsiteY0" fmla="*/ 60325 h 60325"/>
                <a:gd name="connsiteX1" fmla="*/ 0 w 196850"/>
                <a:gd name="connsiteY1" fmla="*/ 31750 h 60325"/>
                <a:gd name="connsiteX2" fmla="*/ 31750 w 196850"/>
                <a:gd name="connsiteY2" fmla="*/ 3175 h 60325"/>
                <a:gd name="connsiteX3" fmla="*/ 165100 w 196850"/>
                <a:gd name="connsiteY3" fmla="*/ 0 h 60325"/>
                <a:gd name="connsiteX4" fmla="*/ 196850 w 196850"/>
                <a:gd name="connsiteY4" fmla="*/ 31750 h 60325"/>
                <a:gd name="connsiteX5" fmla="*/ 165100 w 196850"/>
                <a:gd name="connsiteY5" fmla="*/ 60325 h 60325"/>
                <a:gd name="connsiteX6" fmla="*/ 25400 w 196850"/>
                <a:gd name="connsiteY6" fmla="*/ 60325 h 60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6850" h="60325">
                  <a:moveTo>
                    <a:pt x="25400" y="60325"/>
                  </a:moveTo>
                  <a:lnTo>
                    <a:pt x="0" y="31750"/>
                  </a:lnTo>
                  <a:lnTo>
                    <a:pt x="31750" y="3175"/>
                  </a:lnTo>
                  <a:lnTo>
                    <a:pt x="165100" y="0"/>
                  </a:lnTo>
                  <a:lnTo>
                    <a:pt x="196850" y="31750"/>
                  </a:lnTo>
                  <a:lnTo>
                    <a:pt x="165100" y="60325"/>
                  </a:lnTo>
                  <a:lnTo>
                    <a:pt x="25400" y="60325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34" name="Image 3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727"/>
          <a:stretch/>
        </p:blipFill>
        <p:spPr>
          <a:xfrm>
            <a:off x="7110258" y="4383394"/>
            <a:ext cx="1870785" cy="5303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38200" y="2286001"/>
            <a:ext cx="1447800" cy="381000"/>
          </a:xfrm>
          <a:prstGeom prst="rect">
            <a:avLst/>
          </a:prstGeom>
          <a:solidFill>
            <a:srgbClr val="9F7B6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F11BF-A548-CF4B-9698-622A874ADE88}" type="slidenum">
              <a:rPr lang="fr-FR" smtClean="0">
                <a:solidFill>
                  <a:srgbClr val="FFFFFF"/>
                </a:solidFill>
              </a:rPr>
              <a:pPr/>
              <a:t>21</a:t>
            </a:fld>
            <a:endParaRPr lang="fr-FR">
              <a:solidFill>
                <a:srgbClr val="FFFFFF"/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7115881" y="119224"/>
            <a:ext cx="201850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dirty="0" smtClean="0">
                <a:solidFill>
                  <a:schemeClr val="bg1"/>
                </a:solidFill>
                <a:latin typeface="Century Gothic"/>
                <a:cs typeface="Century Gothic"/>
              </a:rPr>
              <a:t>ARJAN </a:t>
            </a:r>
            <a:r>
              <a:rPr lang="ro-RO" sz="1000" dirty="0" smtClean="0">
                <a:solidFill>
                  <a:schemeClr val="bg1"/>
                </a:solidFill>
                <a:latin typeface="Century Gothic"/>
                <a:cs typeface="Century Gothic"/>
              </a:rPr>
              <a:t>1.1 - </a:t>
            </a:r>
            <a:r>
              <a:rPr lang="fr-FR" sz="1000" dirty="0" smtClean="0">
                <a:solidFill>
                  <a:schemeClr val="bg1"/>
                </a:solidFill>
                <a:latin typeface="Century Gothic"/>
                <a:cs typeface="Century Gothic"/>
              </a:rPr>
              <a:t> </a:t>
            </a:r>
            <a:r>
              <a:rPr lang="fr-FR" sz="1000" dirty="0" err="1" smtClean="0">
                <a:solidFill>
                  <a:schemeClr val="bg1"/>
                </a:solidFill>
                <a:latin typeface="Century Gothic"/>
                <a:cs typeface="Century Gothic"/>
              </a:rPr>
              <a:t>Sê</a:t>
            </a:r>
            <a:r>
              <a:rPr lang="fr-FR" sz="1000" dirty="0" smtClean="0">
                <a:solidFill>
                  <a:schemeClr val="bg1"/>
                </a:solidFill>
                <a:latin typeface="Century Gothic"/>
                <a:cs typeface="Century Gothic"/>
              </a:rPr>
              <a:t>  tu  </a:t>
            </a:r>
            <a:r>
              <a:rPr lang="fr-FR" sz="1000" dirty="0" err="1" smtClean="0">
                <a:solidFill>
                  <a:schemeClr val="bg1"/>
                </a:solidFill>
                <a:latin typeface="Century Gothic"/>
                <a:cs typeface="Century Gothic"/>
              </a:rPr>
              <a:t>péyé</a:t>
            </a:r>
            <a:r>
              <a:rPr lang="fr-FR" sz="1000" dirty="0" smtClean="0">
                <a:solidFill>
                  <a:schemeClr val="bg1"/>
                </a:solidFill>
                <a:latin typeface="Century Gothic"/>
                <a:cs typeface="Century Gothic"/>
              </a:rPr>
              <a:t> </a:t>
            </a:r>
            <a:r>
              <a:rPr lang="fr-FR" sz="1000" dirty="0" smtClean="0">
                <a:solidFill>
                  <a:schemeClr val="bg1"/>
                </a:solidFill>
              </a:rPr>
              <a:t>? (</a:t>
            </a:r>
            <a:r>
              <a:rPr lang="fr-FR" sz="1000" dirty="0" err="1" smtClean="0">
                <a:solidFill>
                  <a:schemeClr val="bg1"/>
                </a:solidFill>
              </a:rPr>
              <a:t>Sc</a:t>
            </a:r>
            <a:r>
              <a:rPr lang="fr-FR" sz="1000" dirty="0" smtClean="0">
                <a:solidFill>
                  <a:schemeClr val="bg1"/>
                </a:solidFill>
              </a:rPr>
              <a:t>)</a:t>
            </a:r>
            <a:endParaRPr lang="fr-FR" sz="1000" dirty="0">
              <a:solidFill>
                <a:schemeClr val="bg1"/>
              </a:solidFill>
            </a:endParaRPr>
          </a:p>
        </p:txBody>
      </p:sp>
      <p:grpSp>
        <p:nvGrpSpPr>
          <p:cNvPr id="10" name="Grouper 9"/>
          <p:cNvGrpSpPr/>
          <p:nvPr/>
        </p:nvGrpSpPr>
        <p:grpSpPr>
          <a:xfrm>
            <a:off x="838200" y="667070"/>
            <a:ext cx="4324920" cy="1485774"/>
            <a:chOff x="838200" y="667070"/>
            <a:chExt cx="4324920" cy="1485774"/>
          </a:xfrm>
        </p:grpSpPr>
        <p:sp>
          <p:nvSpPr>
            <p:cNvPr id="12" name="Forme libre 11"/>
            <p:cNvSpPr/>
            <p:nvPr/>
          </p:nvSpPr>
          <p:spPr>
            <a:xfrm>
              <a:off x="4057650" y="1416050"/>
              <a:ext cx="85725" cy="250825"/>
            </a:xfrm>
            <a:custGeom>
              <a:avLst/>
              <a:gdLst>
                <a:gd name="connsiteX0" fmla="*/ 57150 w 85725"/>
                <a:gd name="connsiteY0" fmla="*/ 0 h 250825"/>
                <a:gd name="connsiteX1" fmla="*/ 85725 w 85725"/>
                <a:gd name="connsiteY1" fmla="*/ 31750 h 250825"/>
                <a:gd name="connsiteX2" fmla="*/ 69850 w 85725"/>
                <a:gd name="connsiteY2" fmla="*/ 222250 h 250825"/>
                <a:gd name="connsiteX3" fmla="*/ 22225 w 85725"/>
                <a:gd name="connsiteY3" fmla="*/ 250825 h 250825"/>
                <a:gd name="connsiteX4" fmla="*/ 0 w 85725"/>
                <a:gd name="connsiteY4" fmla="*/ 222250 h 250825"/>
                <a:gd name="connsiteX5" fmla="*/ 12700 w 85725"/>
                <a:gd name="connsiteY5" fmla="*/ 44450 h 250825"/>
                <a:gd name="connsiteX6" fmla="*/ 57150 w 85725"/>
                <a:gd name="connsiteY6" fmla="*/ 0 h 250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5725" h="250825">
                  <a:moveTo>
                    <a:pt x="57150" y="0"/>
                  </a:moveTo>
                  <a:lnTo>
                    <a:pt x="85725" y="31750"/>
                  </a:lnTo>
                  <a:lnTo>
                    <a:pt x="69850" y="222250"/>
                  </a:lnTo>
                  <a:lnTo>
                    <a:pt x="22225" y="250825"/>
                  </a:lnTo>
                  <a:lnTo>
                    <a:pt x="0" y="222250"/>
                  </a:lnTo>
                  <a:lnTo>
                    <a:pt x="12700" y="44450"/>
                  </a:lnTo>
                  <a:lnTo>
                    <a:pt x="57150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31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838200" y="712020"/>
              <a:ext cx="4324920" cy="14408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" name="Forme libre 13"/>
            <p:cNvSpPr/>
            <p:nvPr/>
          </p:nvSpPr>
          <p:spPr>
            <a:xfrm>
              <a:off x="3873500" y="1403350"/>
              <a:ext cx="225425" cy="50800"/>
            </a:xfrm>
            <a:custGeom>
              <a:avLst/>
              <a:gdLst>
                <a:gd name="connsiteX0" fmla="*/ 0 w 225425"/>
                <a:gd name="connsiteY0" fmla="*/ 6350 h 50800"/>
                <a:gd name="connsiteX1" fmla="*/ 0 w 225425"/>
                <a:gd name="connsiteY1" fmla="*/ 6350 h 50800"/>
                <a:gd name="connsiteX2" fmla="*/ 225425 w 225425"/>
                <a:gd name="connsiteY2" fmla="*/ 0 h 50800"/>
                <a:gd name="connsiteX3" fmla="*/ 184150 w 225425"/>
                <a:gd name="connsiteY3" fmla="*/ 50800 h 50800"/>
                <a:gd name="connsiteX4" fmla="*/ 41275 w 225425"/>
                <a:gd name="connsiteY4" fmla="*/ 50800 h 50800"/>
                <a:gd name="connsiteX5" fmla="*/ 0 w 225425"/>
                <a:gd name="connsiteY5" fmla="*/ 6350 h 50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5425" h="50800">
                  <a:moveTo>
                    <a:pt x="0" y="6350"/>
                  </a:moveTo>
                  <a:lnTo>
                    <a:pt x="0" y="6350"/>
                  </a:lnTo>
                  <a:lnTo>
                    <a:pt x="225425" y="0"/>
                  </a:lnTo>
                  <a:lnTo>
                    <a:pt x="184150" y="50800"/>
                  </a:lnTo>
                  <a:lnTo>
                    <a:pt x="41275" y="50800"/>
                  </a:lnTo>
                  <a:lnTo>
                    <a:pt x="0" y="635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" name="Forme libre 14"/>
            <p:cNvSpPr/>
            <p:nvPr/>
          </p:nvSpPr>
          <p:spPr>
            <a:xfrm>
              <a:off x="4060826" y="1416050"/>
              <a:ext cx="82550" cy="244475"/>
            </a:xfrm>
            <a:custGeom>
              <a:avLst/>
              <a:gdLst>
                <a:gd name="connsiteX0" fmla="*/ 50800 w 79375"/>
                <a:gd name="connsiteY0" fmla="*/ 0 h 244475"/>
                <a:gd name="connsiteX1" fmla="*/ 79375 w 79375"/>
                <a:gd name="connsiteY1" fmla="*/ 31750 h 244475"/>
                <a:gd name="connsiteX2" fmla="*/ 69850 w 79375"/>
                <a:gd name="connsiteY2" fmla="*/ 219075 h 244475"/>
                <a:gd name="connsiteX3" fmla="*/ 19050 w 79375"/>
                <a:gd name="connsiteY3" fmla="*/ 244475 h 244475"/>
                <a:gd name="connsiteX4" fmla="*/ 0 w 79375"/>
                <a:gd name="connsiteY4" fmla="*/ 222250 h 244475"/>
                <a:gd name="connsiteX5" fmla="*/ 15875 w 79375"/>
                <a:gd name="connsiteY5" fmla="*/ 41275 h 244475"/>
                <a:gd name="connsiteX6" fmla="*/ 50800 w 79375"/>
                <a:gd name="connsiteY6" fmla="*/ 0 h 2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9375" h="244475">
                  <a:moveTo>
                    <a:pt x="50800" y="0"/>
                  </a:moveTo>
                  <a:lnTo>
                    <a:pt x="79375" y="31750"/>
                  </a:lnTo>
                  <a:lnTo>
                    <a:pt x="69850" y="219075"/>
                  </a:lnTo>
                  <a:lnTo>
                    <a:pt x="19050" y="244475"/>
                  </a:lnTo>
                  <a:lnTo>
                    <a:pt x="0" y="222250"/>
                  </a:lnTo>
                  <a:lnTo>
                    <a:pt x="15875" y="41275"/>
                  </a:lnTo>
                  <a:lnTo>
                    <a:pt x="50800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" name="Forme libre 15"/>
            <p:cNvSpPr/>
            <p:nvPr/>
          </p:nvSpPr>
          <p:spPr>
            <a:xfrm rot="576256" flipV="1">
              <a:off x="3816349" y="1429928"/>
              <a:ext cx="82550" cy="244475"/>
            </a:xfrm>
            <a:custGeom>
              <a:avLst/>
              <a:gdLst>
                <a:gd name="connsiteX0" fmla="*/ 50800 w 79375"/>
                <a:gd name="connsiteY0" fmla="*/ 0 h 244475"/>
                <a:gd name="connsiteX1" fmla="*/ 79375 w 79375"/>
                <a:gd name="connsiteY1" fmla="*/ 31750 h 244475"/>
                <a:gd name="connsiteX2" fmla="*/ 69850 w 79375"/>
                <a:gd name="connsiteY2" fmla="*/ 219075 h 244475"/>
                <a:gd name="connsiteX3" fmla="*/ 19050 w 79375"/>
                <a:gd name="connsiteY3" fmla="*/ 244475 h 244475"/>
                <a:gd name="connsiteX4" fmla="*/ 0 w 79375"/>
                <a:gd name="connsiteY4" fmla="*/ 222250 h 244475"/>
                <a:gd name="connsiteX5" fmla="*/ 15875 w 79375"/>
                <a:gd name="connsiteY5" fmla="*/ 41275 h 244475"/>
                <a:gd name="connsiteX6" fmla="*/ 50800 w 79375"/>
                <a:gd name="connsiteY6" fmla="*/ 0 h 2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9375" h="244475">
                  <a:moveTo>
                    <a:pt x="50800" y="0"/>
                  </a:moveTo>
                  <a:lnTo>
                    <a:pt x="79375" y="31750"/>
                  </a:lnTo>
                  <a:lnTo>
                    <a:pt x="69850" y="219075"/>
                  </a:lnTo>
                  <a:lnTo>
                    <a:pt x="19050" y="244475"/>
                  </a:lnTo>
                  <a:lnTo>
                    <a:pt x="0" y="222250"/>
                  </a:lnTo>
                  <a:lnTo>
                    <a:pt x="15875" y="41275"/>
                  </a:lnTo>
                  <a:lnTo>
                    <a:pt x="50800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" name="Forme libre 16"/>
            <p:cNvSpPr/>
            <p:nvPr/>
          </p:nvSpPr>
          <p:spPr>
            <a:xfrm>
              <a:off x="3794125" y="1679577"/>
              <a:ext cx="82550" cy="244475"/>
            </a:xfrm>
            <a:custGeom>
              <a:avLst/>
              <a:gdLst>
                <a:gd name="connsiteX0" fmla="*/ 50800 w 79375"/>
                <a:gd name="connsiteY0" fmla="*/ 0 h 244475"/>
                <a:gd name="connsiteX1" fmla="*/ 79375 w 79375"/>
                <a:gd name="connsiteY1" fmla="*/ 31750 h 244475"/>
                <a:gd name="connsiteX2" fmla="*/ 69850 w 79375"/>
                <a:gd name="connsiteY2" fmla="*/ 219075 h 244475"/>
                <a:gd name="connsiteX3" fmla="*/ 19050 w 79375"/>
                <a:gd name="connsiteY3" fmla="*/ 244475 h 244475"/>
                <a:gd name="connsiteX4" fmla="*/ 0 w 79375"/>
                <a:gd name="connsiteY4" fmla="*/ 222250 h 244475"/>
                <a:gd name="connsiteX5" fmla="*/ 15875 w 79375"/>
                <a:gd name="connsiteY5" fmla="*/ 41275 h 244475"/>
                <a:gd name="connsiteX6" fmla="*/ 50800 w 79375"/>
                <a:gd name="connsiteY6" fmla="*/ 0 h 2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9375" h="244475">
                  <a:moveTo>
                    <a:pt x="50800" y="0"/>
                  </a:moveTo>
                  <a:lnTo>
                    <a:pt x="79375" y="31750"/>
                  </a:lnTo>
                  <a:lnTo>
                    <a:pt x="69850" y="219075"/>
                  </a:lnTo>
                  <a:lnTo>
                    <a:pt x="19050" y="244475"/>
                  </a:lnTo>
                  <a:lnTo>
                    <a:pt x="0" y="222250"/>
                  </a:lnTo>
                  <a:lnTo>
                    <a:pt x="15875" y="41275"/>
                  </a:lnTo>
                  <a:lnTo>
                    <a:pt x="50800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" name="Forme libre 17"/>
            <p:cNvSpPr/>
            <p:nvPr/>
          </p:nvSpPr>
          <p:spPr>
            <a:xfrm>
              <a:off x="4029075" y="1689102"/>
              <a:ext cx="82550" cy="244475"/>
            </a:xfrm>
            <a:custGeom>
              <a:avLst/>
              <a:gdLst>
                <a:gd name="connsiteX0" fmla="*/ 50800 w 79375"/>
                <a:gd name="connsiteY0" fmla="*/ 0 h 244475"/>
                <a:gd name="connsiteX1" fmla="*/ 79375 w 79375"/>
                <a:gd name="connsiteY1" fmla="*/ 31750 h 244475"/>
                <a:gd name="connsiteX2" fmla="*/ 69850 w 79375"/>
                <a:gd name="connsiteY2" fmla="*/ 219075 h 244475"/>
                <a:gd name="connsiteX3" fmla="*/ 19050 w 79375"/>
                <a:gd name="connsiteY3" fmla="*/ 244475 h 244475"/>
                <a:gd name="connsiteX4" fmla="*/ 0 w 79375"/>
                <a:gd name="connsiteY4" fmla="*/ 222250 h 244475"/>
                <a:gd name="connsiteX5" fmla="*/ 15875 w 79375"/>
                <a:gd name="connsiteY5" fmla="*/ 41275 h 244475"/>
                <a:gd name="connsiteX6" fmla="*/ 50800 w 79375"/>
                <a:gd name="connsiteY6" fmla="*/ 0 h 2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9375" h="244475">
                  <a:moveTo>
                    <a:pt x="50800" y="0"/>
                  </a:moveTo>
                  <a:lnTo>
                    <a:pt x="79375" y="31750"/>
                  </a:lnTo>
                  <a:lnTo>
                    <a:pt x="69850" y="219075"/>
                  </a:lnTo>
                  <a:lnTo>
                    <a:pt x="19050" y="244475"/>
                  </a:lnTo>
                  <a:lnTo>
                    <a:pt x="0" y="222250"/>
                  </a:lnTo>
                  <a:lnTo>
                    <a:pt x="15875" y="41275"/>
                  </a:lnTo>
                  <a:lnTo>
                    <a:pt x="50800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" name="Forme libre 18"/>
            <p:cNvSpPr/>
            <p:nvPr/>
          </p:nvSpPr>
          <p:spPr>
            <a:xfrm>
              <a:off x="3829050" y="1905000"/>
              <a:ext cx="206375" cy="50800"/>
            </a:xfrm>
            <a:custGeom>
              <a:avLst/>
              <a:gdLst>
                <a:gd name="connsiteX0" fmla="*/ 50800 w 206375"/>
                <a:gd name="connsiteY0" fmla="*/ 0 h 50800"/>
                <a:gd name="connsiteX1" fmla="*/ 177800 w 206375"/>
                <a:gd name="connsiteY1" fmla="*/ 0 h 50800"/>
                <a:gd name="connsiteX2" fmla="*/ 206375 w 206375"/>
                <a:gd name="connsiteY2" fmla="*/ 34925 h 50800"/>
                <a:gd name="connsiteX3" fmla="*/ 190500 w 206375"/>
                <a:gd name="connsiteY3" fmla="*/ 47625 h 50800"/>
                <a:gd name="connsiteX4" fmla="*/ 15875 w 206375"/>
                <a:gd name="connsiteY4" fmla="*/ 50800 h 50800"/>
                <a:gd name="connsiteX5" fmla="*/ 0 w 206375"/>
                <a:gd name="connsiteY5" fmla="*/ 28575 h 50800"/>
                <a:gd name="connsiteX6" fmla="*/ 50800 w 206375"/>
                <a:gd name="connsiteY6" fmla="*/ 0 h 50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6375" h="50800">
                  <a:moveTo>
                    <a:pt x="50800" y="0"/>
                  </a:moveTo>
                  <a:lnTo>
                    <a:pt x="177800" y="0"/>
                  </a:lnTo>
                  <a:lnTo>
                    <a:pt x="206375" y="34925"/>
                  </a:lnTo>
                  <a:lnTo>
                    <a:pt x="190500" y="47625"/>
                  </a:lnTo>
                  <a:lnTo>
                    <a:pt x="15875" y="50800"/>
                  </a:lnTo>
                  <a:lnTo>
                    <a:pt x="0" y="28575"/>
                  </a:lnTo>
                  <a:lnTo>
                    <a:pt x="50800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0" name="Forme libre 19"/>
            <p:cNvSpPr/>
            <p:nvPr/>
          </p:nvSpPr>
          <p:spPr>
            <a:xfrm>
              <a:off x="4292601" y="1403350"/>
              <a:ext cx="225425" cy="50800"/>
            </a:xfrm>
            <a:custGeom>
              <a:avLst/>
              <a:gdLst>
                <a:gd name="connsiteX0" fmla="*/ 0 w 225425"/>
                <a:gd name="connsiteY0" fmla="*/ 6350 h 50800"/>
                <a:gd name="connsiteX1" fmla="*/ 0 w 225425"/>
                <a:gd name="connsiteY1" fmla="*/ 6350 h 50800"/>
                <a:gd name="connsiteX2" fmla="*/ 225425 w 225425"/>
                <a:gd name="connsiteY2" fmla="*/ 0 h 50800"/>
                <a:gd name="connsiteX3" fmla="*/ 184150 w 225425"/>
                <a:gd name="connsiteY3" fmla="*/ 50800 h 50800"/>
                <a:gd name="connsiteX4" fmla="*/ 41275 w 225425"/>
                <a:gd name="connsiteY4" fmla="*/ 50800 h 50800"/>
                <a:gd name="connsiteX5" fmla="*/ 0 w 225425"/>
                <a:gd name="connsiteY5" fmla="*/ 6350 h 50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5425" h="50800">
                  <a:moveTo>
                    <a:pt x="0" y="6350"/>
                  </a:moveTo>
                  <a:lnTo>
                    <a:pt x="0" y="6350"/>
                  </a:lnTo>
                  <a:lnTo>
                    <a:pt x="225425" y="0"/>
                  </a:lnTo>
                  <a:lnTo>
                    <a:pt x="184150" y="50800"/>
                  </a:lnTo>
                  <a:lnTo>
                    <a:pt x="41275" y="50800"/>
                  </a:lnTo>
                  <a:lnTo>
                    <a:pt x="0" y="635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" name="Forme libre 20"/>
            <p:cNvSpPr/>
            <p:nvPr/>
          </p:nvSpPr>
          <p:spPr>
            <a:xfrm>
              <a:off x="4479927" y="1416050"/>
              <a:ext cx="82550" cy="244475"/>
            </a:xfrm>
            <a:custGeom>
              <a:avLst/>
              <a:gdLst>
                <a:gd name="connsiteX0" fmla="*/ 50800 w 79375"/>
                <a:gd name="connsiteY0" fmla="*/ 0 h 244475"/>
                <a:gd name="connsiteX1" fmla="*/ 79375 w 79375"/>
                <a:gd name="connsiteY1" fmla="*/ 31750 h 244475"/>
                <a:gd name="connsiteX2" fmla="*/ 69850 w 79375"/>
                <a:gd name="connsiteY2" fmla="*/ 219075 h 244475"/>
                <a:gd name="connsiteX3" fmla="*/ 19050 w 79375"/>
                <a:gd name="connsiteY3" fmla="*/ 244475 h 244475"/>
                <a:gd name="connsiteX4" fmla="*/ 0 w 79375"/>
                <a:gd name="connsiteY4" fmla="*/ 222250 h 244475"/>
                <a:gd name="connsiteX5" fmla="*/ 15875 w 79375"/>
                <a:gd name="connsiteY5" fmla="*/ 41275 h 244475"/>
                <a:gd name="connsiteX6" fmla="*/ 50800 w 79375"/>
                <a:gd name="connsiteY6" fmla="*/ 0 h 2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9375" h="244475">
                  <a:moveTo>
                    <a:pt x="50800" y="0"/>
                  </a:moveTo>
                  <a:lnTo>
                    <a:pt x="79375" y="31750"/>
                  </a:lnTo>
                  <a:lnTo>
                    <a:pt x="69850" y="219075"/>
                  </a:lnTo>
                  <a:lnTo>
                    <a:pt x="19050" y="244475"/>
                  </a:lnTo>
                  <a:lnTo>
                    <a:pt x="0" y="222250"/>
                  </a:lnTo>
                  <a:lnTo>
                    <a:pt x="15875" y="41275"/>
                  </a:lnTo>
                  <a:lnTo>
                    <a:pt x="50800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2" name="Forme libre 21"/>
            <p:cNvSpPr/>
            <p:nvPr/>
          </p:nvSpPr>
          <p:spPr>
            <a:xfrm>
              <a:off x="4289426" y="1647825"/>
              <a:ext cx="196850" cy="60325"/>
            </a:xfrm>
            <a:custGeom>
              <a:avLst/>
              <a:gdLst>
                <a:gd name="connsiteX0" fmla="*/ 25400 w 196850"/>
                <a:gd name="connsiteY0" fmla="*/ 60325 h 60325"/>
                <a:gd name="connsiteX1" fmla="*/ 0 w 196850"/>
                <a:gd name="connsiteY1" fmla="*/ 31750 h 60325"/>
                <a:gd name="connsiteX2" fmla="*/ 31750 w 196850"/>
                <a:gd name="connsiteY2" fmla="*/ 3175 h 60325"/>
                <a:gd name="connsiteX3" fmla="*/ 165100 w 196850"/>
                <a:gd name="connsiteY3" fmla="*/ 0 h 60325"/>
                <a:gd name="connsiteX4" fmla="*/ 196850 w 196850"/>
                <a:gd name="connsiteY4" fmla="*/ 31750 h 60325"/>
                <a:gd name="connsiteX5" fmla="*/ 165100 w 196850"/>
                <a:gd name="connsiteY5" fmla="*/ 60325 h 60325"/>
                <a:gd name="connsiteX6" fmla="*/ 25400 w 196850"/>
                <a:gd name="connsiteY6" fmla="*/ 60325 h 60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6850" h="60325">
                  <a:moveTo>
                    <a:pt x="25400" y="60325"/>
                  </a:moveTo>
                  <a:lnTo>
                    <a:pt x="0" y="31750"/>
                  </a:lnTo>
                  <a:lnTo>
                    <a:pt x="31750" y="3175"/>
                  </a:lnTo>
                  <a:lnTo>
                    <a:pt x="165100" y="0"/>
                  </a:lnTo>
                  <a:lnTo>
                    <a:pt x="196850" y="31750"/>
                  </a:lnTo>
                  <a:lnTo>
                    <a:pt x="165100" y="60325"/>
                  </a:lnTo>
                  <a:lnTo>
                    <a:pt x="25400" y="60325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3" name="Forme libre 22"/>
            <p:cNvSpPr/>
            <p:nvPr/>
          </p:nvSpPr>
          <p:spPr>
            <a:xfrm rot="576256" flipV="1">
              <a:off x="4235450" y="1429928"/>
              <a:ext cx="82550" cy="244475"/>
            </a:xfrm>
            <a:custGeom>
              <a:avLst/>
              <a:gdLst>
                <a:gd name="connsiteX0" fmla="*/ 50800 w 79375"/>
                <a:gd name="connsiteY0" fmla="*/ 0 h 244475"/>
                <a:gd name="connsiteX1" fmla="*/ 79375 w 79375"/>
                <a:gd name="connsiteY1" fmla="*/ 31750 h 244475"/>
                <a:gd name="connsiteX2" fmla="*/ 69850 w 79375"/>
                <a:gd name="connsiteY2" fmla="*/ 219075 h 244475"/>
                <a:gd name="connsiteX3" fmla="*/ 19050 w 79375"/>
                <a:gd name="connsiteY3" fmla="*/ 244475 h 244475"/>
                <a:gd name="connsiteX4" fmla="*/ 0 w 79375"/>
                <a:gd name="connsiteY4" fmla="*/ 222250 h 244475"/>
                <a:gd name="connsiteX5" fmla="*/ 15875 w 79375"/>
                <a:gd name="connsiteY5" fmla="*/ 41275 h 244475"/>
                <a:gd name="connsiteX6" fmla="*/ 50800 w 79375"/>
                <a:gd name="connsiteY6" fmla="*/ 0 h 2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9375" h="244475">
                  <a:moveTo>
                    <a:pt x="50800" y="0"/>
                  </a:moveTo>
                  <a:lnTo>
                    <a:pt x="79375" y="31750"/>
                  </a:lnTo>
                  <a:lnTo>
                    <a:pt x="69850" y="219075"/>
                  </a:lnTo>
                  <a:lnTo>
                    <a:pt x="19050" y="244475"/>
                  </a:lnTo>
                  <a:lnTo>
                    <a:pt x="0" y="222250"/>
                  </a:lnTo>
                  <a:lnTo>
                    <a:pt x="15875" y="41275"/>
                  </a:lnTo>
                  <a:lnTo>
                    <a:pt x="50800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4" name="Forme libre 23"/>
            <p:cNvSpPr/>
            <p:nvPr/>
          </p:nvSpPr>
          <p:spPr>
            <a:xfrm>
              <a:off x="4213226" y="1679577"/>
              <a:ext cx="82550" cy="244475"/>
            </a:xfrm>
            <a:custGeom>
              <a:avLst/>
              <a:gdLst>
                <a:gd name="connsiteX0" fmla="*/ 50800 w 79375"/>
                <a:gd name="connsiteY0" fmla="*/ 0 h 244475"/>
                <a:gd name="connsiteX1" fmla="*/ 79375 w 79375"/>
                <a:gd name="connsiteY1" fmla="*/ 31750 h 244475"/>
                <a:gd name="connsiteX2" fmla="*/ 69850 w 79375"/>
                <a:gd name="connsiteY2" fmla="*/ 219075 h 244475"/>
                <a:gd name="connsiteX3" fmla="*/ 19050 w 79375"/>
                <a:gd name="connsiteY3" fmla="*/ 244475 h 244475"/>
                <a:gd name="connsiteX4" fmla="*/ 0 w 79375"/>
                <a:gd name="connsiteY4" fmla="*/ 222250 h 244475"/>
                <a:gd name="connsiteX5" fmla="*/ 15875 w 79375"/>
                <a:gd name="connsiteY5" fmla="*/ 41275 h 244475"/>
                <a:gd name="connsiteX6" fmla="*/ 50800 w 79375"/>
                <a:gd name="connsiteY6" fmla="*/ 0 h 2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9375" h="244475">
                  <a:moveTo>
                    <a:pt x="50800" y="0"/>
                  </a:moveTo>
                  <a:lnTo>
                    <a:pt x="79375" y="31750"/>
                  </a:lnTo>
                  <a:lnTo>
                    <a:pt x="69850" y="219075"/>
                  </a:lnTo>
                  <a:lnTo>
                    <a:pt x="19050" y="244475"/>
                  </a:lnTo>
                  <a:lnTo>
                    <a:pt x="0" y="222250"/>
                  </a:lnTo>
                  <a:lnTo>
                    <a:pt x="15875" y="41275"/>
                  </a:lnTo>
                  <a:lnTo>
                    <a:pt x="50800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5" name="Forme libre 24"/>
            <p:cNvSpPr/>
            <p:nvPr/>
          </p:nvSpPr>
          <p:spPr>
            <a:xfrm>
              <a:off x="4448176" y="1689102"/>
              <a:ext cx="82550" cy="244475"/>
            </a:xfrm>
            <a:custGeom>
              <a:avLst/>
              <a:gdLst>
                <a:gd name="connsiteX0" fmla="*/ 50800 w 79375"/>
                <a:gd name="connsiteY0" fmla="*/ 0 h 244475"/>
                <a:gd name="connsiteX1" fmla="*/ 79375 w 79375"/>
                <a:gd name="connsiteY1" fmla="*/ 31750 h 244475"/>
                <a:gd name="connsiteX2" fmla="*/ 69850 w 79375"/>
                <a:gd name="connsiteY2" fmla="*/ 219075 h 244475"/>
                <a:gd name="connsiteX3" fmla="*/ 19050 w 79375"/>
                <a:gd name="connsiteY3" fmla="*/ 244475 h 244475"/>
                <a:gd name="connsiteX4" fmla="*/ 0 w 79375"/>
                <a:gd name="connsiteY4" fmla="*/ 222250 h 244475"/>
                <a:gd name="connsiteX5" fmla="*/ 15875 w 79375"/>
                <a:gd name="connsiteY5" fmla="*/ 41275 h 244475"/>
                <a:gd name="connsiteX6" fmla="*/ 50800 w 79375"/>
                <a:gd name="connsiteY6" fmla="*/ 0 h 2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9375" h="244475">
                  <a:moveTo>
                    <a:pt x="50800" y="0"/>
                  </a:moveTo>
                  <a:lnTo>
                    <a:pt x="79375" y="31750"/>
                  </a:lnTo>
                  <a:lnTo>
                    <a:pt x="69850" y="219075"/>
                  </a:lnTo>
                  <a:lnTo>
                    <a:pt x="19050" y="244475"/>
                  </a:lnTo>
                  <a:lnTo>
                    <a:pt x="0" y="222250"/>
                  </a:lnTo>
                  <a:lnTo>
                    <a:pt x="15875" y="41275"/>
                  </a:lnTo>
                  <a:lnTo>
                    <a:pt x="50800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6" name="Forme libre 25"/>
            <p:cNvSpPr/>
            <p:nvPr/>
          </p:nvSpPr>
          <p:spPr>
            <a:xfrm>
              <a:off x="4248151" y="1905000"/>
              <a:ext cx="206375" cy="50800"/>
            </a:xfrm>
            <a:custGeom>
              <a:avLst/>
              <a:gdLst>
                <a:gd name="connsiteX0" fmla="*/ 50800 w 206375"/>
                <a:gd name="connsiteY0" fmla="*/ 0 h 50800"/>
                <a:gd name="connsiteX1" fmla="*/ 177800 w 206375"/>
                <a:gd name="connsiteY1" fmla="*/ 0 h 50800"/>
                <a:gd name="connsiteX2" fmla="*/ 206375 w 206375"/>
                <a:gd name="connsiteY2" fmla="*/ 34925 h 50800"/>
                <a:gd name="connsiteX3" fmla="*/ 190500 w 206375"/>
                <a:gd name="connsiteY3" fmla="*/ 47625 h 50800"/>
                <a:gd name="connsiteX4" fmla="*/ 15875 w 206375"/>
                <a:gd name="connsiteY4" fmla="*/ 50800 h 50800"/>
                <a:gd name="connsiteX5" fmla="*/ 0 w 206375"/>
                <a:gd name="connsiteY5" fmla="*/ 28575 h 50800"/>
                <a:gd name="connsiteX6" fmla="*/ 50800 w 206375"/>
                <a:gd name="connsiteY6" fmla="*/ 0 h 50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6375" h="50800">
                  <a:moveTo>
                    <a:pt x="50800" y="0"/>
                  </a:moveTo>
                  <a:lnTo>
                    <a:pt x="177800" y="0"/>
                  </a:lnTo>
                  <a:lnTo>
                    <a:pt x="206375" y="34925"/>
                  </a:lnTo>
                  <a:lnTo>
                    <a:pt x="190500" y="47625"/>
                  </a:lnTo>
                  <a:lnTo>
                    <a:pt x="15875" y="50800"/>
                  </a:lnTo>
                  <a:lnTo>
                    <a:pt x="0" y="28575"/>
                  </a:lnTo>
                  <a:lnTo>
                    <a:pt x="50800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7" name="Forme libre 26"/>
            <p:cNvSpPr/>
            <p:nvPr/>
          </p:nvSpPr>
          <p:spPr>
            <a:xfrm>
              <a:off x="4702176" y="1403352"/>
              <a:ext cx="225425" cy="50800"/>
            </a:xfrm>
            <a:custGeom>
              <a:avLst/>
              <a:gdLst>
                <a:gd name="connsiteX0" fmla="*/ 0 w 225425"/>
                <a:gd name="connsiteY0" fmla="*/ 6350 h 50800"/>
                <a:gd name="connsiteX1" fmla="*/ 0 w 225425"/>
                <a:gd name="connsiteY1" fmla="*/ 6350 h 50800"/>
                <a:gd name="connsiteX2" fmla="*/ 225425 w 225425"/>
                <a:gd name="connsiteY2" fmla="*/ 0 h 50800"/>
                <a:gd name="connsiteX3" fmla="*/ 184150 w 225425"/>
                <a:gd name="connsiteY3" fmla="*/ 50800 h 50800"/>
                <a:gd name="connsiteX4" fmla="*/ 41275 w 225425"/>
                <a:gd name="connsiteY4" fmla="*/ 50800 h 50800"/>
                <a:gd name="connsiteX5" fmla="*/ 0 w 225425"/>
                <a:gd name="connsiteY5" fmla="*/ 6350 h 50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5425" h="50800">
                  <a:moveTo>
                    <a:pt x="0" y="6350"/>
                  </a:moveTo>
                  <a:lnTo>
                    <a:pt x="0" y="6350"/>
                  </a:lnTo>
                  <a:lnTo>
                    <a:pt x="225425" y="0"/>
                  </a:lnTo>
                  <a:lnTo>
                    <a:pt x="184150" y="50800"/>
                  </a:lnTo>
                  <a:lnTo>
                    <a:pt x="41275" y="50800"/>
                  </a:lnTo>
                  <a:lnTo>
                    <a:pt x="0" y="635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8" name="Forme libre 27"/>
            <p:cNvSpPr/>
            <p:nvPr/>
          </p:nvSpPr>
          <p:spPr>
            <a:xfrm rot="576256" flipV="1">
              <a:off x="4645025" y="1429930"/>
              <a:ext cx="82550" cy="244475"/>
            </a:xfrm>
            <a:custGeom>
              <a:avLst/>
              <a:gdLst>
                <a:gd name="connsiteX0" fmla="*/ 50800 w 79375"/>
                <a:gd name="connsiteY0" fmla="*/ 0 h 244475"/>
                <a:gd name="connsiteX1" fmla="*/ 79375 w 79375"/>
                <a:gd name="connsiteY1" fmla="*/ 31750 h 244475"/>
                <a:gd name="connsiteX2" fmla="*/ 69850 w 79375"/>
                <a:gd name="connsiteY2" fmla="*/ 219075 h 244475"/>
                <a:gd name="connsiteX3" fmla="*/ 19050 w 79375"/>
                <a:gd name="connsiteY3" fmla="*/ 244475 h 244475"/>
                <a:gd name="connsiteX4" fmla="*/ 0 w 79375"/>
                <a:gd name="connsiteY4" fmla="*/ 222250 h 244475"/>
                <a:gd name="connsiteX5" fmla="*/ 15875 w 79375"/>
                <a:gd name="connsiteY5" fmla="*/ 41275 h 244475"/>
                <a:gd name="connsiteX6" fmla="*/ 50800 w 79375"/>
                <a:gd name="connsiteY6" fmla="*/ 0 h 2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9375" h="244475">
                  <a:moveTo>
                    <a:pt x="50800" y="0"/>
                  </a:moveTo>
                  <a:lnTo>
                    <a:pt x="79375" y="31750"/>
                  </a:lnTo>
                  <a:lnTo>
                    <a:pt x="69850" y="219075"/>
                  </a:lnTo>
                  <a:lnTo>
                    <a:pt x="19050" y="244475"/>
                  </a:lnTo>
                  <a:lnTo>
                    <a:pt x="0" y="222250"/>
                  </a:lnTo>
                  <a:lnTo>
                    <a:pt x="15875" y="41275"/>
                  </a:lnTo>
                  <a:lnTo>
                    <a:pt x="50800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9" name="Forme libre 28"/>
            <p:cNvSpPr/>
            <p:nvPr/>
          </p:nvSpPr>
          <p:spPr>
            <a:xfrm>
              <a:off x="4857751" y="1689104"/>
              <a:ext cx="82550" cy="244475"/>
            </a:xfrm>
            <a:custGeom>
              <a:avLst/>
              <a:gdLst>
                <a:gd name="connsiteX0" fmla="*/ 50800 w 79375"/>
                <a:gd name="connsiteY0" fmla="*/ 0 h 244475"/>
                <a:gd name="connsiteX1" fmla="*/ 79375 w 79375"/>
                <a:gd name="connsiteY1" fmla="*/ 31750 h 244475"/>
                <a:gd name="connsiteX2" fmla="*/ 69850 w 79375"/>
                <a:gd name="connsiteY2" fmla="*/ 219075 h 244475"/>
                <a:gd name="connsiteX3" fmla="*/ 19050 w 79375"/>
                <a:gd name="connsiteY3" fmla="*/ 244475 h 244475"/>
                <a:gd name="connsiteX4" fmla="*/ 0 w 79375"/>
                <a:gd name="connsiteY4" fmla="*/ 222250 h 244475"/>
                <a:gd name="connsiteX5" fmla="*/ 15875 w 79375"/>
                <a:gd name="connsiteY5" fmla="*/ 41275 h 244475"/>
                <a:gd name="connsiteX6" fmla="*/ 50800 w 79375"/>
                <a:gd name="connsiteY6" fmla="*/ 0 h 2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9375" h="244475">
                  <a:moveTo>
                    <a:pt x="50800" y="0"/>
                  </a:moveTo>
                  <a:lnTo>
                    <a:pt x="79375" y="31750"/>
                  </a:lnTo>
                  <a:lnTo>
                    <a:pt x="69850" y="219075"/>
                  </a:lnTo>
                  <a:lnTo>
                    <a:pt x="19050" y="244475"/>
                  </a:lnTo>
                  <a:lnTo>
                    <a:pt x="0" y="222250"/>
                  </a:lnTo>
                  <a:lnTo>
                    <a:pt x="15875" y="41275"/>
                  </a:lnTo>
                  <a:lnTo>
                    <a:pt x="50800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0" name="Forme libre 29"/>
            <p:cNvSpPr/>
            <p:nvPr/>
          </p:nvSpPr>
          <p:spPr>
            <a:xfrm>
              <a:off x="4657726" y="1905002"/>
              <a:ext cx="206375" cy="50800"/>
            </a:xfrm>
            <a:custGeom>
              <a:avLst/>
              <a:gdLst>
                <a:gd name="connsiteX0" fmla="*/ 50800 w 206375"/>
                <a:gd name="connsiteY0" fmla="*/ 0 h 50800"/>
                <a:gd name="connsiteX1" fmla="*/ 177800 w 206375"/>
                <a:gd name="connsiteY1" fmla="*/ 0 h 50800"/>
                <a:gd name="connsiteX2" fmla="*/ 206375 w 206375"/>
                <a:gd name="connsiteY2" fmla="*/ 34925 h 50800"/>
                <a:gd name="connsiteX3" fmla="*/ 190500 w 206375"/>
                <a:gd name="connsiteY3" fmla="*/ 47625 h 50800"/>
                <a:gd name="connsiteX4" fmla="*/ 15875 w 206375"/>
                <a:gd name="connsiteY4" fmla="*/ 50800 h 50800"/>
                <a:gd name="connsiteX5" fmla="*/ 0 w 206375"/>
                <a:gd name="connsiteY5" fmla="*/ 28575 h 50800"/>
                <a:gd name="connsiteX6" fmla="*/ 50800 w 206375"/>
                <a:gd name="connsiteY6" fmla="*/ 0 h 50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6375" h="50800">
                  <a:moveTo>
                    <a:pt x="50800" y="0"/>
                  </a:moveTo>
                  <a:lnTo>
                    <a:pt x="177800" y="0"/>
                  </a:lnTo>
                  <a:lnTo>
                    <a:pt x="206375" y="34925"/>
                  </a:lnTo>
                  <a:lnTo>
                    <a:pt x="190500" y="47625"/>
                  </a:lnTo>
                  <a:lnTo>
                    <a:pt x="15875" y="50800"/>
                  </a:lnTo>
                  <a:lnTo>
                    <a:pt x="0" y="28575"/>
                  </a:lnTo>
                  <a:lnTo>
                    <a:pt x="50800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1" name="ZoneTexte 30"/>
            <p:cNvSpPr txBox="1"/>
            <p:nvPr/>
          </p:nvSpPr>
          <p:spPr>
            <a:xfrm>
              <a:off x="3746723" y="667070"/>
              <a:ext cx="111791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36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badi MT Condensed Light"/>
                  <a:cs typeface="Abadi MT Condensed Light"/>
                </a:rPr>
                <a:t>$0.85 </a:t>
              </a:r>
              <a:endParaRPr lang="fr-FR" sz="3600" dirty="0">
                <a:solidFill>
                  <a:schemeClr val="tx1">
                    <a:lumMod val="50000"/>
                    <a:lumOff val="50000"/>
                  </a:schemeClr>
                </a:solidFill>
                <a:latin typeface="Abadi MT Condensed Light"/>
                <a:cs typeface="Abadi MT Condensed Light"/>
              </a:endParaRPr>
            </a:p>
          </p:txBody>
        </p:sp>
        <p:sp>
          <p:nvSpPr>
            <p:cNvPr id="32" name="ZoneTexte 31"/>
            <p:cNvSpPr txBox="1"/>
            <p:nvPr/>
          </p:nvSpPr>
          <p:spPr>
            <a:xfrm>
              <a:off x="865976" y="675987"/>
              <a:ext cx="522298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3200" dirty="0" smtClean="0">
                  <a:solidFill>
                    <a:srgbClr val="7F7F7F"/>
                  </a:solidFill>
                  <a:latin typeface="Abadi MT Condensed Light"/>
                  <a:cs typeface="Abadi MT Condensed Light"/>
                </a:rPr>
                <a:t>ST</a:t>
              </a:r>
              <a:endParaRPr lang="fr-FR" sz="3200" dirty="0">
                <a:solidFill>
                  <a:srgbClr val="7F7F7F"/>
                </a:solidFill>
                <a:latin typeface="Abadi MT Condensed Light"/>
                <a:cs typeface="Abadi MT Condensed Light"/>
              </a:endParaRPr>
            </a:p>
          </p:txBody>
        </p:sp>
        <p:sp>
          <p:nvSpPr>
            <p:cNvPr id="33" name="Ellipse 32"/>
            <p:cNvSpPr/>
            <p:nvPr/>
          </p:nvSpPr>
          <p:spPr>
            <a:xfrm>
              <a:off x="4127500" y="1911350"/>
              <a:ext cx="63500" cy="66675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4" name="Forme libre 33"/>
            <p:cNvSpPr/>
            <p:nvPr/>
          </p:nvSpPr>
          <p:spPr>
            <a:xfrm>
              <a:off x="4702176" y="1647825"/>
              <a:ext cx="196850" cy="60325"/>
            </a:xfrm>
            <a:custGeom>
              <a:avLst/>
              <a:gdLst>
                <a:gd name="connsiteX0" fmla="*/ 25400 w 196850"/>
                <a:gd name="connsiteY0" fmla="*/ 60325 h 60325"/>
                <a:gd name="connsiteX1" fmla="*/ 0 w 196850"/>
                <a:gd name="connsiteY1" fmla="*/ 31750 h 60325"/>
                <a:gd name="connsiteX2" fmla="*/ 31750 w 196850"/>
                <a:gd name="connsiteY2" fmla="*/ 3175 h 60325"/>
                <a:gd name="connsiteX3" fmla="*/ 165100 w 196850"/>
                <a:gd name="connsiteY3" fmla="*/ 0 h 60325"/>
                <a:gd name="connsiteX4" fmla="*/ 196850 w 196850"/>
                <a:gd name="connsiteY4" fmla="*/ 31750 h 60325"/>
                <a:gd name="connsiteX5" fmla="*/ 165100 w 196850"/>
                <a:gd name="connsiteY5" fmla="*/ 60325 h 60325"/>
                <a:gd name="connsiteX6" fmla="*/ 25400 w 196850"/>
                <a:gd name="connsiteY6" fmla="*/ 60325 h 60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6850" h="60325">
                  <a:moveTo>
                    <a:pt x="25400" y="60325"/>
                  </a:moveTo>
                  <a:lnTo>
                    <a:pt x="0" y="31750"/>
                  </a:lnTo>
                  <a:lnTo>
                    <a:pt x="31750" y="3175"/>
                  </a:lnTo>
                  <a:lnTo>
                    <a:pt x="165100" y="0"/>
                  </a:lnTo>
                  <a:lnTo>
                    <a:pt x="196850" y="31750"/>
                  </a:lnTo>
                  <a:lnTo>
                    <a:pt x="165100" y="60325"/>
                  </a:lnTo>
                  <a:lnTo>
                    <a:pt x="25400" y="60325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35" name="Image 3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727"/>
          <a:stretch/>
        </p:blipFill>
        <p:spPr>
          <a:xfrm>
            <a:off x="7110258" y="4383394"/>
            <a:ext cx="1870785" cy="5303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38200" y="2286001"/>
            <a:ext cx="1447800" cy="381000"/>
          </a:xfrm>
          <a:prstGeom prst="rect">
            <a:avLst/>
          </a:prstGeom>
          <a:solidFill>
            <a:srgbClr val="9F7B6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F11BF-A548-CF4B-9698-622A874ADE88}" type="slidenum">
              <a:rPr lang="fr-FR" smtClean="0">
                <a:solidFill>
                  <a:srgbClr val="FFFFFF"/>
                </a:solidFill>
              </a:rPr>
              <a:pPr/>
              <a:t>22</a:t>
            </a:fld>
            <a:endParaRPr lang="fr-FR">
              <a:solidFill>
                <a:srgbClr val="FFFFFF"/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7283418" y="119224"/>
            <a:ext cx="185499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dirty="0" smtClean="0">
                <a:solidFill>
                  <a:schemeClr val="bg1"/>
                </a:solidFill>
              </a:rPr>
              <a:t>ARGENT </a:t>
            </a:r>
            <a:r>
              <a:rPr lang="ro-RO" sz="1000" dirty="0" smtClean="0">
                <a:solidFill>
                  <a:schemeClr val="bg1"/>
                </a:solidFill>
              </a:rPr>
              <a:t>1.1 - </a:t>
            </a:r>
            <a:r>
              <a:rPr lang="fr-FR" sz="1000" i="1" dirty="0" smtClean="0">
                <a:solidFill>
                  <a:schemeClr val="bg1"/>
                </a:solidFill>
              </a:rPr>
              <a:t>Sais-tu </a:t>
            </a:r>
            <a:r>
              <a:rPr lang="fr-FR" sz="1000" i="1" dirty="0" smtClean="0">
                <a:solidFill>
                  <a:schemeClr val="bg1"/>
                </a:solidFill>
              </a:rPr>
              <a:t>payer? </a:t>
            </a:r>
            <a:r>
              <a:rPr lang="fr-FR" sz="1000" dirty="0" smtClean="0">
                <a:solidFill>
                  <a:schemeClr val="bg1"/>
                </a:solidFill>
              </a:rPr>
              <a:t>(</a:t>
            </a:r>
            <a:r>
              <a:rPr lang="fr-FR" sz="1000" dirty="0" err="1" smtClean="0">
                <a:solidFill>
                  <a:schemeClr val="bg1"/>
                </a:solidFill>
              </a:rPr>
              <a:t>Sc</a:t>
            </a:r>
            <a:r>
              <a:rPr lang="fr-FR" sz="1000" dirty="0" smtClean="0">
                <a:solidFill>
                  <a:schemeClr val="bg1"/>
                </a:solidFill>
              </a:rPr>
              <a:t>)</a:t>
            </a:r>
            <a:endParaRPr lang="fr-FR" sz="1000" dirty="0">
              <a:solidFill>
                <a:schemeClr val="bg1"/>
              </a:solidFill>
            </a:endParaRPr>
          </a:p>
        </p:txBody>
      </p:sp>
      <p:grpSp>
        <p:nvGrpSpPr>
          <p:cNvPr id="4" name="Grouper 41"/>
          <p:cNvGrpSpPr/>
          <p:nvPr/>
        </p:nvGrpSpPr>
        <p:grpSpPr>
          <a:xfrm>
            <a:off x="838200" y="667070"/>
            <a:ext cx="4324920" cy="1485774"/>
            <a:chOff x="838200" y="667070"/>
            <a:chExt cx="4324920" cy="1485774"/>
          </a:xfrm>
        </p:grpSpPr>
        <p:sp>
          <p:nvSpPr>
            <p:cNvPr id="11" name="Forme libre 10"/>
            <p:cNvSpPr/>
            <p:nvPr/>
          </p:nvSpPr>
          <p:spPr>
            <a:xfrm>
              <a:off x="4057650" y="1416050"/>
              <a:ext cx="85725" cy="250825"/>
            </a:xfrm>
            <a:custGeom>
              <a:avLst/>
              <a:gdLst>
                <a:gd name="connsiteX0" fmla="*/ 57150 w 85725"/>
                <a:gd name="connsiteY0" fmla="*/ 0 h 250825"/>
                <a:gd name="connsiteX1" fmla="*/ 85725 w 85725"/>
                <a:gd name="connsiteY1" fmla="*/ 31750 h 250825"/>
                <a:gd name="connsiteX2" fmla="*/ 69850 w 85725"/>
                <a:gd name="connsiteY2" fmla="*/ 222250 h 250825"/>
                <a:gd name="connsiteX3" fmla="*/ 22225 w 85725"/>
                <a:gd name="connsiteY3" fmla="*/ 250825 h 250825"/>
                <a:gd name="connsiteX4" fmla="*/ 0 w 85725"/>
                <a:gd name="connsiteY4" fmla="*/ 222250 h 250825"/>
                <a:gd name="connsiteX5" fmla="*/ 12700 w 85725"/>
                <a:gd name="connsiteY5" fmla="*/ 44450 h 250825"/>
                <a:gd name="connsiteX6" fmla="*/ 57150 w 85725"/>
                <a:gd name="connsiteY6" fmla="*/ 0 h 250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5725" h="250825">
                  <a:moveTo>
                    <a:pt x="57150" y="0"/>
                  </a:moveTo>
                  <a:lnTo>
                    <a:pt x="85725" y="31750"/>
                  </a:lnTo>
                  <a:lnTo>
                    <a:pt x="69850" y="222250"/>
                  </a:lnTo>
                  <a:lnTo>
                    <a:pt x="22225" y="250825"/>
                  </a:lnTo>
                  <a:lnTo>
                    <a:pt x="0" y="222250"/>
                  </a:lnTo>
                  <a:lnTo>
                    <a:pt x="12700" y="44450"/>
                  </a:lnTo>
                  <a:lnTo>
                    <a:pt x="57150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31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838200" y="712020"/>
              <a:ext cx="4324920" cy="14408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" name="Forme libre 13"/>
            <p:cNvSpPr/>
            <p:nvPr/>
          </p:nvSpPr>
          <p:spPr>
            <a:xfrm>
              <a:off x="4060826" y="1416050"/>
              <a:ext cx="82550" cy="244475"/>
            </a:xfrm>
            <a:custGeom>
              <a:avLst/>
              <a:gdLst>
                <a:gd name="connsiteX0" fmla="*/ 50800 w 79375"/>
                <a:gd name="connsiteY0" fmla="*/ 0 h 244475"/>
                <a:gd name="connsiteX1" fmla="*/ 79375 w 79375"/>
                <a:gd name="connsiteY1" fmla="*/ 31750 h 244475"/>
                <a:gd name="connsiteX2" fmla="*/ 69850 w 79375"/>
                <a:gd name="connsiteY2" fmla="*/ 219075 h 244475"/>
                <a:gd name="connsiteX3" fmla="*/ 19050 w 79375"/>
                <a:gd name="connsiteY3" fmla="*/ 244475 h 244475"/>
                <a:gd name="connsiteX4" fmla="*/ 0 w 79375"/>
                <a:gd name="connsiteY4" fmla="*/ 222250 h 244475"/>
                <a:gd name="connsiteX5" fmla="*/ 15875 w 79375"/>
                <a:gd name="connsiteY5" fmla="*/ 41275 h 244475"/>
                <a:gd name="connsiteX6" fmla="*/ 50800 w 79375"/>
                <a:gd name="connsiteY6" fmla="*/ 0 h 2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9375" h="244475">
                  <a:moveTo>
                    <a:pt x="50800" y="0"/>
                  </a:moveTo>
                  <a:lnTo>
                    <a:pt x="79375" y="31750"/>
                  </a:lnTo>
                  <a:lnTo>
                    <a:pt x="69850" y="219075"/>
                  </a:lnTo>
                  <a:lnTo>
                    <a:pt x="19050" y="244475"/>
                  </a:lnTo>
                  <a:lnTo>
                    <a:pt x="0" y="222250"/>
                  </a:lnTo>
                  <a:lnTo>
                    <a:pt x="15875" y="41275"/>
                  </a:lnTo>
                  <a:lnTo>
                    <a:pt x="50800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" name="Forme libre 14"/>
            <p:cNvSpPr/>
            <p:nvPr/>
          </p:nvSpPr>
          <p:spPr>
            <a:xfrm>
              <a:off x="3870325" y="1647825"/>
              <a:ext cx="196850" cy="60325"/>
            </a:xfrm>
            <a:custGeom>
              <a:avLst/>
              <a:gdLst>
                <a:gd name="connsiteX0" fmla="*/ 25400 w 196850"/>
                <a:gd name="connsiteY0" fmla="*/ 60325 h 60325"/>
                <a:gd name="connsiteX1" fmla="*/ 0 w 196850"/>
                <a:gd name="connsiteY1" fmla="*/ 31750 h 60325"/>
                <a:gd name="connsiteX2" fmla="*/ 31750 w 196850"/>
                <a:gd name="connsiteY2" fmla="*/ 3175 h 60325"/>
                <a:gd name="connsiteX3" fmla="*/ 165100 w 196850"/>
                <a:gd name="connsiteY3" fmla="*/ 0 h 60325"/>
                <a:gd name="connsiteX4" fmla="*/ 196850 w 196850"/>
                <a:gd name="connsiteY4" fmla="*/ 31750 h 60325"/>
                <a:gd name="connsiteX5" fmla="*/ 165100 w 196850"/>
                <a:gd name="connsiteY5" fmla="*/ 60325 h 60325"/>
                <a:gd name="connsiteX6" fmla="*/ 25400 w 196850"/>
                <a:gd name="connsiteY6" fmla="*/ 60325 h 60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6850" h="60325">
                  <a:moveTo>
                    <a:pt x="25400" y="60325"/>
                  </a:moveTo>
                  <a:lnTo>
                    <a:pt x="0" y="31750"/>
                  </a:lnTo>
                  <a:lnTo>
                    <a:pt x="31750" y="3175"/>
                  </a:lnTo>
                  <a:lnTo>
                    <a:pt x="165100" y="0"/>
                  </a:lnTo>
                  <a:lnTo>
                    <a:pt x="196850" y="31750"/>
                  </a:lnTo>
                  <a:lnTo>
                    <a:pt x="165100" y="60325"/>
                  </a:lnTo>
                  <a:lnTo>
                    <a:pt x="25400" y="60325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" name="Forme libre 15"/>
            <p:cNvSpPr/>
            <p:nvPr/>
          </p:nvSpPr>
          <p:spPr>
            <a:xfrm rot="576256" flipV="1">
              <a:off x="3816349" y="1429928"/>
              <a:ext cx="82550" cy="244475"/>
            </a:xfrm>
            <a:custGeom>
              <a:avLst/>
              <a:gdLst>
                <a:gd name="connsiteX0" fmla="*/ 50800 w 79375"/>
                <a:gd name="connsiteY0" fmla="*/ 0 h 244475"/>
                <a:gd name="connsiteX1" fmla="*/ 79375 w 79375"/>
                <a:gd name="connsiteY1" fmla="*/ 31750 h 244475"/>
                <a:gd name="connsiteX2" fmla="*/ 69850 w 79375"/>
                <a:gd name="connsiteY2" fmla="*/ 219075 h 244475"/>
                <a:gd name="connsiteX3" fmla="*/ 19050 w 79375"/>
                <a:gd name="connsiteY3" fmla="*/ 244475 h 244475"/>
                <a:gd name="connsiteX4" fmla="*/ 0 w 79375"/>
                <a:gd name="connsiteY4" fmla="*/ 222250 h 244475"/>
                <a:gd name="connsiteX5" fmla="*/ 15875 w 79375"/>
                <a:gd name="connsiteY5" fmla="*/ 41275 h 244475"/>
                <a:gd name="connsiteX6" fmla="*/ 50800 w 79375"/>
                <a:gd name="connsiteY6" fmla="*/ 0 h 2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9375" h="244475">
                  <a:moveTo>
                    <a:pt x="50800" y="0"/>
                  </a:moveTo>
                  <a:lnTo>
                    <a:pt x="79375" y="31750"/>
                  </a:lnTo>
                  <a:lnTo>
                    <a:pt x="69850" y="219075"/>
                  </a:lnTo>
                  <a:lnTo>
                    <a:pt x="19050" y="244475"/>
                  </a:lnTo>
                  <a:lnTo>
                    <a:pt x="0" y="222250"/>
                  </a:lnTo>
                  <a:lnTo>
                    <a:pt x="15875" y="41275"/>
                  </a:lnTo>
                  <a:lnTo>
                    <a:pt x="50800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" name="Forme libre 17"/>
            <p:cNvSpPr/>
            <p:nvPr/>
          </p:nvSpPr>
          <p:spPr>
            <a:xfrm>
              <a:off x="4029075" y="1689102"/>
              <a:ext cx="82550" cy="244475"/>
            </a:xfrm>
            <a:custGeom>
              <a:avLst/>
              <a:gdLst>
                <a:gd name="connsiteX0" fmla="*/ 50800 w 79375"/>
                <a:gd name="connsiteY0" fmla="*/ 0 h 244475"/>
                <a:gd name="connsiteX1" fmla="*/ 79375 w 79375"/>
                <a:gd name="connsiteY1" fmla="*/ 31750 h 244475"/>
                <a:gd name="connsiteX2" fmla="*/ 69850 w 79375"/>
                <a:gd name="connsiteY2" fmla="*/ 219075 h 244475"/>
                <a:gd name="connsiteX3" fmla="*/ 19050 w 79375"/>
                <a:gd name="connsiteY3" fmla="*/ 244475 h 244475"/>
                <a:gd name="connsiteX4" fmla="*/ 0 w 79375"/>
                <a:gd name="connsiteY4" fmla="*/ 222250 h 244475"/>
                <a:gd name="connsiteX5" fmla="*/ 15875 w 79375"/>
                <a:gd name="connsiteY5" fmla="*/ 41275 h 244475"/>
                <a:gd name="connsiteX6" fmla="*/ 50800 w 79375"/>
                <a:gd name="connsiteY6" fmla="*/ 0 h 2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9375" h="244475">
                  <a:moveTo>
                    <a:pt x="50800" y="0"/>
                  </a:moveTo>
                  <a:lnTo>
                    <a:pt x="79375" y="31750"/>
                  </a:lnTo>
                  <a:lnTo>
                    <a:pt x="69850" y="219075"/>
                  </a:lnTo>
                  <a:lnTo>
                    <a:pt x="19050" y="244475"/>
                  </a:lnTo>
                  <a:lnTo>
                    <a:pt x="0" y="222250"/>
                  </a:lnTo>
                  <a:lnTo>
                    <a:pt x="15875" y="41275"/>
                  </a:lnTo>
                  <a:lnTo>
                    <a:pt x="50800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" name="Forme libre 20"/>
            <p:cNvSpPr/>
            <p:nvPr/>
          </p:nvSpPr>
          <p:spPr>
            <a:xfrm>
              <a:off x="4479927" y="1416050"/>
              <a:ext cx="82550" cy="244475"/>
            </a:xfrm>
            <a:custGeom>
              <a:avLst/>
              <a:gdLst>
                <a:gd name="connsiteX0" fmla="*/ 50800 w 79375"/>
                <a:gd name="connsiteY0" fmla="*/ 0 h 244475"/>
                <a:gd name="connsiteX1" fmla="*/ 79375 w 79375"/>
                <a:gd name="connsiteY1" fmla="*/ 31750 h 244475"/>
                <a:gd name="connsiteX2" fmla="*/ 69850 w 79375"/>
                <a:gd name="connsiteY2" fmla="*/ 219075 h 244475"/>
                <a:gd name="connsiteX3" fmla="*/ 19050 w 79375"/>
                <a:gd name="connsiteY3" fmla="*/ 244475 h 244475"/>
                <a:gd name="connsiteX4" fmla="*/ 0 w 79375"/>
                <a:gd name="connsiteY4" fmla="*/ 222250 h 244475"/>
                <a:gd name="connsiteX5" fmla="*/ 15875 w 79375"/>
                <a:gd name="connsiteY5" fmla="*/ 41275 h 244475"/>
                <a:gd name="connsiteX6" fmla="*/ 50800 w 79375"/>
                <a:gd name="connsiteY6" fmla="*/ 0 h 2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9375" h="244475">
                  <a:moveTo>
                    <a:pt x="50800" y="0"/>
                  </a:moveTo>
                  <a:lnTo>
                    <a:pt x="79375" y="31750"/>
                  </a:lnTo>
                  <a:lnTo>
                    <a:pt x="69850" y="219075"/>
                  </a:lnTo>
                  <a:lnTo>
                    <a:pt x="19050" y="244475"/>
                  </a:lnTo>
                  <a:lnTo>
                    <a:pt x="0" y="222250"/>
                  </a:lnTo>
                  <a:lnTo>
                    <a:pt x="15875" y="41275"/>
                  </a:lnTo>
                  <a:lnTo>
                    <a:pt x="50800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2" name="Forme libre 21"/>
            <p:cNvSpPr/>
            <p:nvPr/>
          </p:nvSpPr>
          <p:spPr>
            <a:xfrm>
              <a:off x="4289426" y="1647825"/>
              <a:ext cx="196850" cy="60325"/>
            </a:xfrm>
            <a:custGeom>
              <a:avLst/>
              <a:gdLst>
                <a:gd name="connsiteX0" fmla="*/ 25400 w 196850"/>
                <a:gd name="connsiteY0" fmla="*/ 60325 h 60325"/>
                <a:gd name="connsiteX1" fmla="*/ 0 w 196850"/>
                <a:gd name="connsiteY1" fmla="*/ 31750 h 60325"/>
                <a:gd name="connsiteX2" fmla="*/ 31750 w 196850"/>
                <a:gd name="connsiteY2" fmla="*/ 3175 h 60325"/>
                <a:gd name="connsiteX3" fmla="*/ 165100 w 196850"/>
                <a:gd name="connsiteY3" fmla="*/ 0 h 60325"/>
                <a:gd name="connsiteX4" fmla="*/ 196850 w 196850"/>
                <a:gd name="connsiteY4" fmla="*/ 31750 h 60325"/>
                <a:gd name="connsiteX5" fmla="*/ 165100 w 196850"/>
                <a:gd name="connsiteY5" fmla="*/ 60325 h 60325"/>
                <a:gd name="connsiteX6" fmla="*/ 25400 w 196850"/>
                <a:gd name="connsiteY6" fmla="*/ 60325 h 60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6850" h="60325">
                  <a:moveTo>
                    <a:pt x="25400" y="60325"/>
                  </a:moveTo>
                  <a:lnTo>
                    <a:pt x="0" y="31750"/>
                  </a:lnTo>
                  <a:lnTo>
                    <a:pt x="31750" y="3175"/>
                  </a:lnTo>
                  <a:lnTo>
                    <a:pt x="165100" y="0"/>
                  </a:lnTo>
                  <a:lnTo>
                    <a:pt x="196850" y="31750"/>
                  </a:lnTo>
                  <a:lnTo>
                    <a:pt x="165100" y="60325"/>
                  </a:lnTo>
                  <a:lnTo>
                    <a:pt x="25400" y="60325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3" name="Forme libre 22"/>
            <p:cNvSpPr/>
            <p:nvPr/>
          </p:nvSpPr>
          <p:spPr>
            <a:xfrm rot="576256" flipV="1">
              <a:off x="4235450" y="1429928"/>
              <a:ext cx="82550" cy="244475"/>
            </a:xfrm>
            <a:custGeom>
              <a:avLst/>
              <a:gdLst>
                <a:gd name="connsiteX0" fmla="*/ 50800 w 79375"/>
                <a:gd name="connsiteY0" fmla="*/ 0 h 244475"/>
                <a:gd name="connsiteX1" fmla="*/ 79375 w 79375"/>
                <a:gd name="connsiteY1" fmla="*/ 31750 h 244475"/>
                <a:gd name="connsiteX2" fmla="*/ 69850 w 79375"/>
                <a:gd name="connsiteY2" fmla="*/ 219075 h 244475"/>
                <a:gd name="connsiteX3" fmla="*/ 19050 w 79375"/>
                <a:gd name="connsiteY3" fmla="*/ 244475 h 244475"/>
                <a:gd name="connsiteX4" fmla="*/ 0 w 79375"/>
                <a:gd name="connsiteY4" fmla="*/ 222250 h 244475"/>
                <a:gd name="connsiteX5" fmla="*/ 15875 w 79375"/>
                <a:gd name="connsiteY5" fmla="*/ 41275 h 244475"/>
                <a:gd name="connsiteX6" fmla="*/ 50800 w 79375"/>
                <a:gd name="connsiteY6" fmla="*/ 0 h 2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9375" h="244475">
                  <a:moveTo>
                    <a:pt x="50800" y="0"/>
                  </a:moveTo>
                  <a:lnTo>
                    <a:pt x="79375" y="31750"/>
                  </a:lnTo>
                  <a:lnTo>
                    <a:pt x="69850" y="219075"/>
                  </a:lnTo>
                  <a:lnTo>
                    <a:pt x="19050" y="244475"/>
                  </a:lnTo>
                  <a:lnTo>
                    <a:pt x="0" y="222250"/>
                  </a:lnTo>
                  <a:lnTo>
                    <a:pt x="15875" y="41275"/>
                  </a:lnTo>
                  <a:lnTo>
                    <a:pt x="50800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5" name="Forme libre 24"/>
            <p:cNvSpPr/>
            <p:nvPr/>
          </p:nvSpPr>
          <p:spPr>
            <a:xfrm>
              <a:off x="4448176" y="1689102"/>
              <a:ext cx="82550" cy="244475"/>
            </a:xfrm>
            <a:custGeom>
              <a:avLst/>
              <a:gdLst>
                <a:gd name="connsiteX0" fmla="*/ 50800 w 79375"/>
                <a:gd name="connsiteY0" fmla="*/ 0 h 244475"/>
                <a:gd name="connsiteX1" fmla="*/ 79375 w 79375"/>
                <a:gd name="connsiteY1" fmla="*/ 31750 h 244475"/>
                <a:gd name="connsiteX2" fmla="*/ 69850 w 79375"/>
                <a:gd name="connsiteY2" fmla="*/ 219075 h 244475"/>
                <a:gd name="connsiteX3" fmla="*/ 19050 w 79375"/>
                <a:gd name="connsiteY3" fmla="*/ 244475 h 244475"/>
                <a:gd name="connsiteX4" fmla="*/ 0 w 79375"/>
                <a:gd name="connsiteY4" fmla="*/ 222250 h 244475"/>
                <a:gd name="connsiteX5" fmla="*/ 15875 w 79375"/>
                <a:gd name="connsiteY5" fmla="*/ 41275 h 244475"/>
                <a:gd name="connsiteX6" fmla="*/ 50800 w 79375"/>
                <a:gd name="connsiteY6" fmla="*/ 0 h 2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9375" h="244475">
                  <a:moveTo>
                    <a:pt x="50800" y="0"/>
                  </a:moveTo>
                  <a:lnTo>
                    <a:pt x="79375" y="31750"/>
                  </a:lnTo>
                  <a:lnTo>
                    <a:pt x="69850" y="219075"/>
                  </a:lnTo>
                  <a:lnTo>
                    <a:pt x="19050" y="244475"/>
                  </a:lnTo>
                  <a:lnTo>
                    <a:pt x="0" y="222250"/>
                  </a:lnTo>
                  <a:lnTo>
                    <a:pt x="15875" y="41275"/>
                  </a:lnTo>
                  <a:lnTo>
                    <a:pt x="50800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7" name="Forme libre 26"/>
            <p:cNvSpPr/>
            <p:nvPr/>
          </p:nvSpPr>
          <p:spPr>
            <a:xfrm>
              <a:off x="4702176" y="1403352"/>
              <a:ext cx="225425" cy="50800"/>
            </a:xfrm>
            <a:custGeom>
              <a:avLst/>
              <a:gdLst>
                <a:gd name="connsiteX0" fmla="*/ 0 w 225425"/>
                <a:gd name="connsiteY0" fmla="*/ 6350 h 50800"/>
                <a:gd name="connsiteX1" fmla="*/ 0 w 225425"/>
                <a:gd name="connsiteY1" fmla="*/ 6350 h 50800"/>
                <a:gd name="connsiteX2" fmla="*/ 225425 w 225425"/>
                <a:gd name="connsiteY2" fmla="*/ 0 h 50800"/>
                <a:gd name="connsiteX3" fmla="*/ 184150 w 225425"/>
                <a:gd name="connsiteY3" fmla="*/ 50800 h 50800"/>
                <a:gd name="connsiteX4" fmla="*/ 41275 w 225425"/>
                <a:gd name="connsiteY4" fmla="*/ 50800 h 50800"/>
                <a:gd name="connsiteX5" fmla="*/ 0 w 225425"/>
                <a:gd name="connsiteY5" fmla="*/ 6350 h 50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5425" h="50800">
                  <a:moveTo>
                    <a:pt x="0" y="6350"/>
                  </a:moveTo>
                  <a:lnTo>
                    <a:pt x="0" y="6350"/>
                  </a:lnTo>
                  <a:lnTo>
                    <a:pt x="225425" y="0"/>
                  </a:lnTo>
                  <a:lnTo>
                    <a:pt x="184150" y="50800"/>
                  </a:lnTo>
                  <a:lnTo>
                    <a:pt x="41275" y="50800"/>
                  </a:lnTo>
                  <a:lnTo>
                    <a:pt x="0" y="635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8" name="Forme libre 27"/>
            <p:cNvSpPr/>
            <p:nvPr/>
          </p:nvSpPr>
          <p:spPr>
            <a:xfrm>
              <a:off x="4889502" y="1416052"/>
              <a:ext cx="82550" cy="244475"/>
            </a:xfrm>
            <a:custGeom>
              <a:avLst/>
              <a:gdLst>
                <a:gd name="connsiteX0" fmla="*/ 50800 w 79375"/>
                <a:gd name="connsiteY0" fmla="*/ 0 h 244475"/>
                <a:gd name="connsiteX1" fmla="*/ 79375 w 79375"/>
                <a:gd name="connsiteY1" fmla="*/ 31750 h 244475"/>
                <a:gd name="connsiteX2" fmla="*/ 69850 w 79375"/>
                <a:gd name="connsiteY2" fmla="*/ 219075 h 244475"/>
                <a:gd name="connsiteX3" fmla="*/ 19050 w 79375"/>
                <a:gd name="connsiteY3" fmla="*/ 244475 h 244475"/>
                <a:gd name="connsiteX4" fmla="*/ 0 w 79375"/>
                <a:gd name="connsiteY4" fmla="*/ 222250 h 244475"/>
                <a:gd name="connsiteX5" fmla="*/ 15875 w 79375"/>
                <a:gd name="connsiteY5" fmla="*/ 41275 h 244475"/>
                <a:gd name="connsiteX6" fmla="*/ 50800 w 79375"/>
                <a:gd name="connsiteY6" fmla="*/ 0 h 2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9375" h="244475">
                  <a:moveTo>
                    <a:pt x="50800" y="0"/>
                  </a:moveTo>
                  <a:lnTo>
                    <a:pt x="79375" y="31750"/>
                  </a:lnTo>
                  <a:lnTo>
                    <a:pt x="69850" y="219075"/>
                  </a:lnTo>
                  <a:lnTo>
                    <a:pt x="19050" y="244475"/>
                  </a:lnTo>
                  <a:lnTo>
                    <a:pt x="0" y="222250"/>
                  </a:lnTo>
                  <a:lnTo>
                    <a:pt x="15875" y="41275"/>
                  </a:lnTo>
                  <a:lnTo>
                    <a:pt x="50800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9" name="Forme libre 28"/>
            <p:cNvSpPr/>
            <p:nvPr/>
          </p:nvSpPr>
          <p:spPr>
            <a:xfrm rot="576256" flipV="1">
              <a:off x="4645025" y="1429930"/>
              <a:ext cx="82550" cy="244475"/>
            </a:xfrm>
            <a:custGeom>
              <a:avLst/>
              <a:gdLst>
                <a:gd name="connsiteX0" fmla="*/ 50800 w 79375"/>
                <a:gd name="connsiteY0" fmla="*/ 0 h 244475"/>
                <a:gd name="connsiteX1" fmla="*/ 79375 w 79375"/>
                <a:gd name="connsiteY1" fmla="*/ 31750 h 244475"/>
                <a:gd name="connsiteX2" fmla="*/ 69850 w 79375"/>
                <a:gd name="connsiteY2" fmla="*/ 219075 h 244475"/>
                <a:gd name="connsiteX3" fmla="*/ 19050 w 79375"/>
                <a:gd name="connsiteY3" fmla="*/ 244475 h 244475"/>
                <a:gd name="connsiteX4" fmla="*/ 0 w 79375"/>
                <a:gd name="connsiteY4" fmla="*/ 222250 h 244475"/>
                <a:gd name="connsiteX5" fmla="*/ 15875 w 79375"/>
                <a:gd name="connsiteY5" fmla="*/ 41275 h 244475"/>
                <a:gd name="connsiteX6" fmla="*/ 50800 w 79375"/>
                <a:gd name="connsiteY6" fmla="*/ 0 h 2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9375" h="244475">
                  <a:moveTo>
                    <a:pt x="50800" y="0"/>
                  </a:moveTo>
                  <a:lnTo>
                    <a:pt x="79375" y="31750"/>
                  </a:lnTo>
                  <a:lnTo>
                    <a:pt x="69850" y="219075"/>
                  </a:lnTo>
                  <a:lnTo>
                    <a:pt x="19050" y="244475"/>
                  </a:lnTo>
                  <a:lnTo>
                    <a:pt x="0" y="222250"/>
                  </a:lnTo>
                  <a:lnTo>
                    <a:pt x="15875" y="41275"/>
                  </a:lnTo>
                  <a:lnTo>
                    <a:pt x="50800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0" name="Forme libre 29"/>
            <p:cNvSpPr/>
            <p:nvPr/>
          </p:nvSpPr>
          <p:spPr>
            <a:xfrm>
              <a:off x="4622801" y="1679579"/>
              <a:ext cx="82550" cy="244475"/>
            </a:xfrm>
            <a:custGeom>
              <a:avLst/>
              <a:gdLst>
                <a:gd name="connsiteX0" fmla="*/ 50800 w 79375"/>
                <a:gd name="connsiteY0" fmla="*/ 0 h 244475"/>
                <a:gd name="connsiteX1" fmla="*/ 79375 w 79375"/>
                <a:gd name="connsiteY1" fmla="*/ 31750 h 244475"/>
                <a:gd name="connsiteX2" fmla="*/ 69850 w 79375"/>
                <a:gd name="connsiteY2" fmla="*/ 219075 h 244475"/>
                <a:gd name="connsiteX3" fmla="*/ 19050 w 79375"/>
                <a:gd name="connsiteY3" fmla="*/ 244475 h 244475"/>
                <a:gd name="connsiteX4" fmla="*/ 0 w 79375"/>
                <a:gd name="connsiteY4" fmla="*/ 222250 h 244475"/>
                <a:gd name="connsiteX5" fmla="*/ 15875 w 79375"/>
                <a:gd name="connsiteY5" fmla="*/ 41275 h 244475"/>
                <a:gd name="connsiteX6" fmla="*/ 50800 w 79375"/>
                <a:gd name="connsiteY6" fmla="*/ 0 h 2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9375" h="244475">
                  <a:moveTo>
                    <a:pt x="50800" y="0"/>
                  </a:moveTo>
                  <a:lnTo>
                    <a:pt x="79375" y="31750"/>
                  </a:lnTo>
                  <a:lnTo>
                    <a:pt x="69850" y="219075"/>
                  </a:lnTo>
                  <a:lnTo>
                    <a:pt x="19050" y="244475"/>
                  </a:lnTo>
                  <a:lnTo>
                    <a:pt x="0" y="222250"/>
                  </a:lnTo>
                  <a:lnTo>
                    <a:pt x="15875" y="41275"/>
                  </a:lnTo>
                  <a:lnTo>
                    <a:pt x="50800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1" name="Forme libre 30"/>
            <p:cNvSpPr/>
            <p:nvPr/>
          </p:nvSpPr>
          <p:spPr>
            <a:xfrm>
              <a:off x="4857751" y="1689104"/>
              <a:ext cx="82550" cy="244475"/>
            </a:xfrm>
            <a:custGeom>
              <a:avLst/>
              <a:gdLst>
                <a:gd name="connsiteX0" fmla="*/ 50800 w 79375"/>
                <a:gd name="connsiteY0" fmla="*/ 0 h 244475"/>
                <a:gd name="connsiteX1" fmla="*/ 79375 w 79375"/>
                <a:gd name="connsiteY1" fmla="*/ 31750 h 244475"/>
                <a:gd name="connsiteX2" fmla="*/ 69850 w 79375"/>
                <a:gd name="connsiteY2" fmla="*/ 219075 h 244475"/>
                <a:gd name="connsiteX3" fmla="*/ 19050 w 79375"/>
                <a:gd name="connsiteY3" fmla="*/ 244475 h 244475"/>
                <a:gd name="connsiteX4" fmla="*/ 0 w 79375"/>
                <a:gd name="connsiteY4" fmla="*/ 222250 h 244475"/>
                <a:gd name="connsiteX5" fmla="*/ 15875 w 79375"/>
                <a:gd name="connsiteY5" fmla="*/ 41275 h 244475"/>
                <a:gd name="connsiteX6" fmla="*/ 50800 w 79375"/>
                <a:gd name="connsiteY6" fmla="*/ 0 h 2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9375" h="244475">
                  <a:moveTo>
                    <a:pt x="50800" y="0"/>
                  </a:moveTo>
                  <a:lnTo>
                    <a:pt x="79375" y="31750"/>
                  </a:lnTo>
                  <a:lnTo>
                    <a:pt x="69850" y="219075"/>
                  </a:lnTo>
                  <a:lnTo>
                    <a:pt x="19050" y="244475"/>
                  </a:lnTo>
                  <a:lnTo>
                    <a:pt x="0" y="222250"/>
                  </a:lnTo>
                  <a:lnTo>
                    <a:pt x="15875" y="41275"/>
                  </a:lnTo>
                  <a:lnTo>
                    <a:pt x="50800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2" name="Forme libre 31"/>
            <p:cNvSpPr/>
            <p:nvPr/>
          </p:nvSpPr>
          <p:spPr>
            <a:xfrm>
              <a:off x="4657726" y="1905002"/>
              <a:ext cx="206375" cy="50800"/>
            </a:xfrm>
            <a:custGeom>
              <a:avLst/>
              <a:gdLst>
                <a:gd name="connsiteX0" fmla="*/ 50800 w 206375"/>
                <a:gd name="connsiteY0" fmla="*/ 0 h 50800"/>
                <a:gd name="connsiteX1" fmla="*/ 177800 w 206375"/>
                <a:gd name="connsiteY1" fmla="*/ 0 h 50800"/>
                <a:gd name="connsiteX2" fmla="*/ 206375 w 206375"/>
                <a:gd name="connsiteY2" fmla="*/ 34925 h 50800"/>
                <a:gd name="connsiteX3" fmla="*/ 190500 w 206375"/>
                <a:gd name="connsiteY3" fmla="*/ 47625 h 50800"/>
                <a:gd name="connsiteX4" fmla="*/ 15875 w 206375"/>
                <a:gd name="connsiteY4" fmla="*/ 50800 h 50800"/>
                <a:gd name="connsiteX5" fmla="*/ 0 w 206375"/>
                <a:gd name="connsiteY5" fmla="*/ 28575 h 50800"/>
                <a:gd name="connsiteX6" fmla="*/ 50800 w 206375"/>
                <a:gd name="connsiteY6" fmla="*/ 0 h 50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6375" h="50800">
                  <a:moveTo>
                    <a:pt x="50800" y="0"/>
                  </a:moveTo>
                  <a:lnTo>
                    <a:pt x="177800" y="0"/>
                  </a:lnTo>
                  <a:lnTo>
                    <a:pt x="206375" y="34925"/>
                  </a:lnTo>
                  <a:lnTo>
                    <a:pt x="190500" y="47625"/>
                  </a:lnTo>
                  <a:lnTo>
                    <a:pt x="15875" y="50800"/>
                  </a:lnTo>
                  <a:lnTo>
                    <a:pt x="0" y="28575"/>
                  </a:lnTo>
                  <a:lnTo>
                    <a:pt x="50800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3" name="ZoneTexte 32"/>
            <p:cNvSpPr txBox="1"/>
            <p:nvPr/>
          </p:nvSpPr>
          <p:spPr>
            <a:xfrm>
              <a:off x="3746723" y="667070"/>
              <a:ext cx="111791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36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badi MT Condensed Light"/>
                  <a:cs typeface="Abadi MT Condensed Light"/>
                </a:rPr>
                <a:t>$4.40 </a:t>
              </a:r>
              <a:endParaRPr lang="fr-FR" sz="3600" dirty="0">
                <a:solidFill>
                  <a:schemeClr val="tx1">
                    <a:lumMod val="50000"/>
                    <a:lumOff val="50000"/>
                  </a:schemeClr>
                </a:solidFill>
                <a:latin typeface="Abadi MT Condensed Light"/>
                <a:cs typeface="Abadi MT Condensed Light"/>
              </a:endParaRPr>
            </a:p>
          </p:txBody>
        </p:sp>
        <p:sp>
          <p:nvSpPr>
            <p:cNvPr id="34" name="ZoneTexte 33"/>
            <p:cNvSpPr txBox="1"/>
            <p:nvPr/>
          </p:nvSpPr>
          <p:spPr>
            <a:xfrm>
              <a:off x="865976" y="675987"/>
              <a:ext cx="522298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3200" dirty="0" smtClean="0">
                  <a:solidFill>
                    <a:srgbClr val="7F7F7F"/>
                  </a:solidFill>
                  <a:latin typeface="Abadi MT Condensed Light"/>
                  <a:cs typeface="Abadi MT Condensed Light"/>
                </a:rPr>
                <a:t>ST</a:t>
              </a:r>
              <a:endParaRPr lang="fr-FR" sz="3200" dirty="0">
                <a:solidFill>
                  <a:srgbClr val="7F7F7F"/>
                </a:solidFill>
                <a:latin typeface="Abadi MT Condensed Light"/>
                <a:cs typeface="Abadi MT Condensed Light"/>
              </a:endParaRPr>
            </a:p>
          </p:txBody>
        </p:sp>
        <p:sp>
          <p:nvSpPr>
            <p:cNvPr id="35" name="Ellipse 34"/>
            <p:cNvSpPr/>
            <p:nvPr/>
          </p:nvSpPr>
          <p:spPr>
            <a:xfrm>
              <a:off x="4127500" y="1911350"/>
              <a:ext cx="63500" cy="66675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36" name="Image 3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727"/>
          <a:stretch/>
        </p:blipFill>
        <p:spPr>
          <a:xfrm>
            <a:off x="7110258" y="4383394"/>
            <a:ext cx="1870785" cy="5303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38200" y="2286001"/>
            <a:ext cx="1447800" cy="381000"/>
          </a:xfrm>
          <a:prstGeom prst="rect">
            <a:avLst/>
          </a:prstGeom>
          <a:solidFill>
            <a:srgbClr val="9F7B6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F11BF-A548-CF4B-9698-622A874ADE88}" type="slidenum">
              <a:rPr lang="fr-FR" smtClean="0">
                <a:solidFill>
                  <a:srgbClr val="FFFFFF"/>
                </a:solidFill>
              </a:rPr>
              <a:pPr/>
              <a:t>23</a:t>
            </a:fld>
            <a:endParaRPr lang="fr-FR">
              <a:solidFill>
                <a:srgbClr val="FFFFFF"/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7283418" y="119224"/>
            <a:ext cx="185499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dirty="0" smtClean="0">
                <a:solidFill>
                  <a:schemeClr val="bg1"/>
                </a:solidFill>
              </a:rPr>
              <a:t>ARGENT </a:t>
            </a:r>
            <a:r>
              <a:rPr lang="ro-RO" sz="1000" dirty="0" smtClean="0">
                <a:solidFill>
                  <a:schemeClr val="bg1"/>
                </a:solidFill>
              </a:rPr>
              <a:t>1.1 - </a:t>
            </a:r>
            <a:r>
              <a:rPr lang="fr-FR" sz="1000" i="1" dirty="0" smtClean="0">
                <a:solidFill>
                  <a:schemeClr val="bg1"/>
                </a:solidFill>
              </a:rPr>
              <a:t>Sais-tu </a:t>
            </a:r>
            <a:r>
              <a:rPr lang="fr-FR" sz="1000" i="1" dirty="0" smtClean="0">
                <a:solidFill>
                  <a:schemeClr val="bg1"/>
                </a:solidFill>
              </a:rPr>
              <a:t>payer? </a:t>
            </a:r>
            <a:r>
              <a:rPr lang="fr-FR" sz="1000" dirty="0" smtClean="0">
                <a:solidFill>
                  <a:schemeClr val="bg1"/>
                </a:solidFill>
              </a:rPr>
              <a:t>(</a:t>
            </a:r>
            <a:r>
              <a:rPr lang="fr-FR" sz="1000" dirty="0" err="1" smtClean="0">
                <a:solidFill>
                  <a:schemeClr val="bg1"/>
                </a:solidFill>
              </a:rPr>
              <a:t>Sc</a:t>
            </a:r>
            <a:r>
              <a:rPr lang="fr-FR" sz="1000" dirty="0" smtClean="0">
                <a:solidFill>
                  <a:schemeClr val="bg1"/>
                </a:solidFill>
              </a:rPr>
              <a:t>)</a:t>
            </a:r>
            <a:endParaRPr lang="fr-FR" sz="1000" dirty="0">
              <a:solidFill>
                <a:schemeClr val="bg1"/>
              </a:solidFill>
            </a:endParaRPr>
          </a:p>
        </p:txBody>
      </p:sp>
      <p:grpSp>
        <p:nvGrpSpPr>
          <p:cNvPr id="4" name="Grouper 41"/>
          <p:cNvGrpSpPr/>
          <p:nvPr/>
        </p:nvGrpSpPr>
        <p:grpSpPr>
          <a:xfrm>
            <a:off x="838200" y="667070"/>
            <a:ext cx="4324920" cy="1485774"/>
            <a:chOff x="838200" y="667070"/>
            <a:chExt cx="4324920" cy="1485774"/>
          </a:xfrm>
        </p:grpSpPr>
        <p:sp>
          <p:nvSpPr>
            <p:cNvPr id="11" name="Forme libre 10"/>
            <p:cNvSpPr/>
            <p:nvPr/>
          </p:nvSpPr>
          <p:spPr>
            <a:xfrm>
              <a:off x="4057650" y="1416050"/>
              <a:ext cx="85725" cy="250825"/>
            </a:xfrm>
            <a:custGeom>
              <a:avLst/>
              <a:gdLst>
                <a:gd name="connsiteX0" fmla="*/ 57150 w 85725"/>
                <a:gd name="connsiteY0" fmla="*/ 0 h 250825"/>
                <a:gd name="connsiteX1" fmla="*/ 85725 w 85725"/>
                <a:gd name="connsiteY1" fmla="*/ 31750 h 250825"/>
                <a:gd name="connsiteX2" fmla="*/ 69850 w 85725"/>
                <a:gd name="connsiteY2" fmla="*/ 222250 h 250825"/>
                <a:gd name="connsiteX3" fmla="*/ 22225 w 85725"/>
                <a:gd name="connsiteY3" fmla="*/ 250825 h 250825"/>
                <a:gd name="connsiteX4" fmla="*/ 0 w 85725"/>
                <a:gd name="connsiteY4" fmla="*/ 222250 h 250825"/>
                <a:gd name="connsiteX5" fmla="*/ 12700 w 85725"/>
                <a:gd name="connsiteY5" fmla="*/ 44450 h 250825"/>
                <a:gd name="connsiteX6" fmla="*/ 57150 w 85725"/>
                <a:gd name="connsiteY6" fmla="*/ 0 h 250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5725" h="250825">
                  <a:moveTo>
                    <a:pt x="57150" y="0"/>
                  </a:moveTo>
                  <a:lnTo>
                    <a:pt x="85725" y="31750"/>
                  </a:lnTo>
                  <a:lnTo>
                    <a:pt x="69850" y="222250"/>
                  </a:lnTo>
                  <a:lnTo>
                    <a:pt x="22225" y="250825"/>
                  </a:lnTo>
                  <a:lnTo>
                    <a:pt x="0" y="222250"/>
                  </a:lnTo>
                  <a:lnTo>
                    <a:pt x="12700" y="44450"/>
                  </a:lnTo>
                  <a:lnTo>
                    <a:pt x="57150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31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838200" y="712020"/>
              <a:ext cx="4324920" cy="14408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" name="Forme libre 12"/>
            <p:cNvSpPr/>
            <p:nvPr/>
          </p:nvSpPr>
          <p:spPr>
            <a:xfrm>
              <a:off x="3873500" y="1403350"/>
              <a:ext cx="225425" cy="50800"/>
            </a:xfrm>
            <a:custGeom>
              <a:avLst/>
              <a:gdLst>
                <a:gd name="connsiteX0" fmla="*/ 0 w 225425"/>
                <a:gd name="connsiteY0" fmla="*/ 6350 h 50800"/>
                <a:gd name="connsiteX1" fmla="*/ 0 w 225425"/>
                <a:gd name="connsiteY1" fmla="*/ 6350 h 50800"/>
                <a:gd name="connsiteX2" fmla="*/ 225425 w 225425"/>
                <a:gd name="connsiteY2" fmla="*/ 0 h 50800"/>
                <a:gd name="connsiteX3" fmla="*/ 184150 w 225425"/>
                <a:gd name="connsiteY3" fmla="*/ 50800 h 50800"/>
                <a:gd name="connsiteX4" fmla="*/ 41275 w 225425"/>
                <a:gd name="connsiteY4" fmla="*/ 50800 h 50800"/>
                <a:gd name="connsiteX5" fmla="*/ 0 w 225425"/>
                <a:gd name="connsiteY5" fmla="*/ 6350 h 50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5425" h="50800">
                  <a:moveTo>
                    <a:pt x="0" y="6350"/>
                  </a:moveTo>
                  <a:lnTo>
                    <a:pt x="0" y="6350"/>
                  </a:lnTo>
                  <a:lnTo>
                    <a:pt x="225425" y="0"/>
                  </a:lnTo>
                  <a:lnTo>
                    <a:pt x="184150" y="50800"/>
                  </a:lnTo>
                  <a:lnTo>
                    <a:pt x="41275" y="50800"/>
                  </a:lnTo>
                  <a:lnTo>
                    <a:pt x="0" y="635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" name="Forme libre 13"/>
            <p:cNvSpPr/>
            <p:nvPr/>
          </p:nvSpPr>
          <p:spPr>
            <a:xfrm>
              <a:off x="4060826" y="1416050"/>
              <a:ext cx="82550" cy="244475"/>
            </a:xfrm>
            <a:custGeom>
              <a:avLst/>
              <a:gdLst>
                <a:gd name="connsiteX0" fmla="*/ 50800 w 79375"/>
                <a:gd name="connsiteY0" fmla="*/ 0 h 244475"/>
                <a:gd name="connsiteX1" fmla="*/ 79375 w 79375"/>
                <a:gd name="connsiteY1" fmla="*/ 31750 h 244475"/>
                <a:gd name="connsiteX2" fmla="*/ 69850 w 79375"/>
                <a:gd name="connsiteY2" fmla="*/ 219075 h 244475"/>
                <a:gd name="connsiteX3" fmla="*/ 19050 w 79375"/>
                <a:gd name="connsiteY3" fmla="*/ 244475 h 244475"/>
                <a:gd name="connsiteX4" fmla="*/ 0 w 79375"/>
                <a:gd name="connsiteY4" fmla="*/ 222250 h 244475"/>
                <a:gd name="connsiteX5" fmla="*/ 15875 w 79375"/>
                <a:gd name="connsiteY5" fmla="*/ 41275 h 244475"/>
                <a:gd name="connsiteX6" fmla="*/ 50800 w 79375"/>
                <a:gd name="connsiteY6" fmla="*/ 0 h 2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9375" h="244475">
                  <a:moveTo>
                    <a:pt x="50800" y="0"/>
                  </a:moveTo>
                  <a:lnTo>
                    <a:pt x="79375" y="31750"/>
                  </a:lnTo>
                  <a:lnTo>
                    <a:pt x="69850" y="219075"/>
                  </a:lnTo>
                  <a:lnTo>
                    <a:pt x="19050" y="244475"/>
                  </a:lnTo>
                  <a:lnTo>
                    <a:pt x="0" y="222250"/>
                  </a:lnTo>
                  <a:lnTo>
                    <a:pt x="15875" y="41275"/>
                  </a:lnTo>
                  <a:lnTo>
                    <a:pt x="50800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" name="Forme libre 14"/>
            <p:cNvSpPr/>
            <p:nvPr/>
          </p:nvSpPr>
          <p:spPr>
            <a:xfrm>
              <a:off x="3870325" y="1647825"/>
              <a:ext cx="196850" cy="60325"/>
            </a:xfrm>
            <a:custGeom>
              <a:avLst/>
              <a:gdLst>
                <a:gd name="connsiteX0" fmla="*/ 25400 w 196850"/>
                <a:gd name="connsiteY0" fmla="*/ 60325 h 60325"/>
                <a:gd name="connsiteX1" fmla="*/ 0 w 196850"/>
                <a:gd name="connsiteY1" fmla="*/ 31750 h 60325"/>
                <a:gd name="connsiteX2" fmla="*/ 31750 w 196850"/>
                <a:gd name="connsiteY2" fmla="*/ 3175 h 60325"/>
                <a:gd name="connsiteX3" fmla="*/ 165100 w 196850"/>
                <a:gd name="connsiteY3" fmla="*/ 0 h 60325"/>
                <a:gd name="connsiteX4" fmla="*/ 196850 w 196850"/>
                <a:gd name="connsiteY4" fmla="*/ 31750 h 60325"/>
                <a:gd name="connsiteX5" fmla="*/ 165100 w 196850"/>
                <a:gd name="connsiteY5" fmla="*/ 60325 h 60325"/>
                <a:gd name="connsiteX6" fmla="*/ 25400 w 196850"/>
                <a:gd name="connsiteY6" fmla="*/ 60325 h 60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6850" h="60325">
                  <a:moveTo>
                    <a:pt x="25400" y="60325"/>
                  </a:moveTo>
                  <a:lnTo>
                    <a:pt x="0" y="31750"/>
                  </a:lnTo>
                  <a:lnTo>
                    <a:pt x="31750" y="3175"/>
                  </a:lnTo>
                  <a:lnTo>
                    <a:pt x="165100" y="0"/>
                  </a:lnTo>
                  <a:lnTo>
                    <a:pt x="196850" y="31750"/>
                  </a:lnTo>
                  <a:lnTo>
                    <a:pt x="165100" y="60325"/>
                  </a:lnTo>
                  <a:lnTo>
                    <a:pt x="25400" y="60325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" name="Forme libre 16"/>
            <p:cNvSpPr/>
            <p:nvPr/>
          </p:nvSpPr>
          <p:spPr>
            <a:xfrm>
              <a:off x="3794125" y="1679577"/>
              <a:ext cx="82550" cy="244475"/>
            </a:xfrm>
            <a:custGeom>
              <a:avLst/>
              <a:gdLst>
                <a:gd name="connsiteX0" fmla="*/ 50800 w 79375"/>
                <a:gd name="connsiteY0" fmla="*/ 0 h 244475"/>
                <a:gd name="connsiteX1" fmla="*/ 79375 w 79375"/>
                <a:gd name="connsiteY1" fmla="*/ 31750 h 244475"/>
                <a:gd name="connsiteX2" fmla="*/ 69850 w 79375"/>
                <a:gd name="connsiteY2" fmla="*/ 219075 h 244475"/>
                <a:gd name="connsiteX3" fmla="*/ 19050 w 79375"/>
                <a:gd name="connsiteY3" fmla="*/ 244475 h 244475"/>
                <a:gd name="connsiteX4" fmla="*/ 0 w 79375"/>
                <a:gd name="connsiteY4" fmla="*/ 222250 h 244475"/>
                <a:gd name="connsiteX5" fmla="*/ 15875 w 79375"/>
                <a:gd name="connsiteY5" fmla="*/ 41275 h 244475"/>
                <a:gd name="connsiteX6" fmla="*/ 50800 w 79375"/>
                <a:gd name="connsiteY6" fmla="*/ 0 h 2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9375" h="244475">
                  <a:moveTo>
                    <a:pt x="50800" y="0"/>
                  </a:moveTo>
                  <a:lnTo>
                    <a:pt x="79375" y="31750"/>
                  </a:lnTo>
                  <a:lnTo>
                    <a:pt x="69850" y="219075"/>
                  </a:lnTo>
                  <a:lnTo>
                    <a:pt x="19050" y="244475"/>
                  </a:lnTo>
                  <a:lnTo>
                    <a:pt x="0" y="222250"/>
                  </a:lnTo>
                  <a:lnTo>
                    <a:pt x="15875" y="41275"/>
                  </a:lnTo>
                  <a:lnTo>
                    <a:pt x="50800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" name="Forme libre 18"/>
            <p:cNvSpPr/>
            <p:nvPr/>
          </p:nvSpPr>
          <p:spPr>
            <a:xfrm>
              <a:off x="3829050" y="1905000"/>
              <a:ext cx="206375" cy="50800"/>
            </a:xfrm>
            <a:custGeom>
              <a:avLst/>
              <a:gdLst>
                <a:gd name="connsiteX0" fmla="*/ 50800 w 206375"/>
                <a:gd name="connsiteY0" fmla="*/ 0 h 50800"/>
                <a:gd name="connsiteX1" fmla="*/ 177800 w 206375"/>
                <a:gd name="connsiteY1" fmla="*/ 0 h 50800"/>
                <a:gd name="connsiteX2" fmla="*/ 206375 w 206375"/>
                <a:gd name="connsiteY2" fmla="*/ 34925 h 50800"/>
                <a:gd name="connsiteX3" fmla="*/ 190500 w 206375"/>
                <a:gd name="connsiteY3" fmla="*/ 47625 h 50800"/>
                <a:gd name="connsiteX4" fmla="*/ 15875 w 206375"/>
                <a:gd name="connsiteY4" fmla="*/ 50800 h 50800"/>
                <a:gd name="connsiteX5" fmla="*/ 0 w 206375"/>
                <a:gd name="connsiteY5" fmla="*/ 28575 h 50800"/>
                <a:gd name="connsiteX6" fmla="*/ 50800 w 206375"/>
                <a:gd name="connsiteY6" fmla="*/ 0 h 50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6375" h="50800">
                  <a:moveTo>
                    <a:pt x="50800" y="0"/>
                  </a:moveTo>
                  <a:lnTo>
                    <a:pt x="177800" y="0"/>
                  </a:lnTo>
                  <a:lnTo>
                    <a:pt x="206375" y="34925"/>
                  </a:lnTo>
                  <a:lnTo>
                    <a:pt x="190500" y="47625"/>
                  </a:lnTo>
                  <a:lnTo>
                    <a:pt x="15875" y="50800"/>
                  </a:lnTo>
                  <a:lnTo>
                    <a:pt x="0" y="28575"/>
                  </a:lnTo>
                  <a:lnTo>
                    <a:pt x="50800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0" name="Forme libre 19"/>
            <p:cNvSpPr/>
            <p:nvPr/>
          </p:nvSpPr>
          <p:spPr>
            <a:xfrm>
              <a:off x="4292601" y="1403350"/>
              <a:ext cx="225425" cy="50800"/>
            </a:xfrm>
            <a:custGeom>
              <a:avLst/>
              <a:gdLst>
                <a:gd name="connsiteX0" fmla="*/ 0 w 225425"/>
                <a:gd name="connsiteY0" fmla="*/ 6350 h 50800"/>
                <a:gd name="connsiteX1" fmla="*/ 0 w 225425"/>
                <a:gd name="connsiteY1" fmla="*/ 6350 h 50800"/>
                <a:gd name="connsiteX2" fmla="*/ 225425 w 225425"/>
                <a:gd name="connsiteY2" fmla="*/ 0 h 50800"/>
                <a:gd name="connsiteX3" fmla="*/ 184150 w 225425"/>
                <a:gd name="connsiteY3" fmla="*/ 50800 h 50800"/>
                <a:gd name="connsiteX4" fmla="*/ 41275 w 225425"/>
                <a:gd name="connsiteY4" fmla="*/ 50800 h 50800"/>
                <a:gd name="connsiteX5" fmla="*/ 0 w 225425"/>
                <a:gd name="connsiteY5" fmla="*/ 6350 h 50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5425" h="50800">
                  <a:moveTo>
                    <a:pt x="0" y="6350"/>
                  </a:moveTo>
                  <a:lnTo>
                    <a:pt x="0" y="6350"/>
                  </a:lnTo>
                  <a:lnTo>
                    <a:pt x="225425" y="0"/>
                  </a:lnTo>
                  <a:lnTo>
                    <a:pt x="184150" y="50800"/>
                  </a:lnTo>
                  <a:lnTo>
                    <a:pt x="41275" y="50800"/>
                  </a:lnTo>
                  <a:lnTo>
                    <a:pt x="0" y="635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" name="Forme libre 20"/>
            <p:cNvSpPr/>
            <p:nvPr/>
          </p:nvSpPr>
          <p:spPr>
            <a:xfrm>
              <a:off x="4479927" y="1416050"/>
              <a:ext cx="82550" cy="244475"/>
            </a:xfrm>
            <a:custGeom>
              <a:avLst/>
              <a:gdLst>
                <a:gd name="connsiteX0" fmla="*/ 50800 w 79375"/>
                <a:gd name="connsiteY0" fmla="*/ 0 h 244475"/>
                <a:gd name="connsiteX1" fmla="*/ 79375 w 79375"/>
                <a:gd name="connsiteY1" fmla="*/ 31750 h 244475"/>
                <a:gd name="connsiteX2" fmla="*/ 69850 w 79375"/>
                <a:gd name="connsiteY2" fmla="*/ 219075 h 244475"/>
                <a:gd name="connsiteX3" fmla="*/ 19050 w 79375"/>
                <a:gd name="connsiteY3" fmla="*/ 244475 h 244475"/>
                <a:gd name="connsiteX4" fmla="*/ 0 w 79375"/>
                <a:gd name="connsiteY4" fmla="*/ 222250 h 244475"/>
                <a:gd name="connsiteX5" fmla="*/ 15875 w 79375"/>
                <a:gd name="connsiteY5" fmla="*/ 41275 h 244475"/>
                <a:gd name="connsiteX6" fmla="*/ 50800 w 79375"/>
                <a:gd name="connsiteY6" fmla="*/ 0 h 2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9375" h="244475">
                  <a:moveTo>
                    <a:pt x="50800" y="0"/>
                  </a:moveTo>
                  <a:lnTo>
                    <a:pt x="79375" y="31750"/>
                  </a:lnTo>
                  <a:lnTo>
                    <a:pt x="69850" y="219075"/>
                  </a:lnTo>
                  <a:lnTo>
                    <a:pt x="19050" y="244475"/>
                  </a:lnTo>
                  <a:lnTo>
                    <a:pt x="0" y="222250"/>
                  </a:lnTo>
                  <a:lnTo>
                    <a:pt x="15875" y="41275"/>
                  </a:lnTo>
                  <a:lnTo>
                    <a:pt x="50800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3" name="Forme libre 22"/>
            <p:cNvSpPr/>
            <p:nvPr/>
          </p:nvSpPr>
          <p:spPr>
            <a:xfrm rot="576256" flipV="1">
              <a:off x="4235450" y="1429928"/>
              <a:ext cx="82550" cy="244475"/>
            </a:xfrm>
            <a:custGeom>
              <a:avLst/>
              <a:gdLst>
                <a:gd name="connsiteX0" fmla="*/ 50800 w 79375"/>
                <a:gd name="connsiteY0" fmla="*/ 0 h 244475"/>
                <a:gd name="connsiteX1" fmla="*/ 79375 w 79375"/>
                <a:gd name="connsiteY1" fmla="*/ 31750 h 244475"/>
                <a:gd name="connsiteX2" fmla="*/ 69850 w 79375"/>
                <a:gd name="connsiteY2" fmla="*/ 219075 h 244475"/>
                <a:gd name="connsiteX3" fmla="*/ 19050 w 79375"/>
                <a:gd name="connsiteY3" fmla="*/ 244475 h 244475"/>
                <a:gd name="connsiteX4" fmla="*/ 0 w 79375"/>
                <a:gd name="connsiteY4" fmla="*/ 222250 h 244475"/>
                <a:gd name="connsiteX5" fmla="*/ 15875 w 79375"/>
                <a:gd name="connsiteY5" fmla="*/ 41275 h 244475"/>
                <a:gd name="connsiteX6" fmla="*/ 50800 w 79375"/>
                <a:gd name="connsiteY6" fmla="*/ 0 h 2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9375" h="244475">
                  <a:moveTo>
                    <a:pt x="50800" y="0"/>
                  </a:moveTo>
                  <a:lnTo>
                    <a:pt x="79375" y="31750"/>
                  </a:lnTo>
                  <a:lnTo>
                    <a:pt x="69850" y="219075"/>
                  </a:lnTo>
                  <a:lnTo>
                    <a:pt x="19050" y="244475"/>
                  </a:lnTo>
                  <a:lnTo>
                    <a:pt x="0" y="222250"/>
                  </a:lnTo>
                  <a:lnTo>
                    <a:pt x="15875" y="41275"/>
                  </a:lnTo>
                  <a:lnTo>
                    <a:pt x="50800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4" name="Forme libre 23"/>
            <p:cNvSpPr/>
            <p:nvPr/>
          </p:nvSpPr>
          <p:spPr>
            <a:xfrm>
              <a:off x="4213226" y="1679577"/>
              <a:ext cx="82550" cy="244475"/>
            </a:xfrm>
            <a:custGeom>
              <a:avLst/>
              <a:gdLst>
                <a:gd name="connsiteX0" fmla="*/ 50800 w 79375"/>
                <a:gd name="connsiteY0" fmla="*/ 0 h 244475"/>
                <a:gd name="connsiteX1" fmla="*/ 79375 w 79375"/>
                <a:gd name="connsiteY1" fmla="*/ 31750 h 244475"/>
                <a:gd name="connsiteX2" fmla="*/ 69850 w 79375"/>
                <a:gd name="connsiteY2" fmla="*/ 219075 h 244475"/>
                <a:gd name="connsiteX3" fmla="*/ 19050 w 79375"/>
                <a:gd name="connsiteY3" fmla="*/ 244475 h 244475"/>
                <a:gd name="connsiteX4" fmla="*/ 0 w 79375"/>
                <a:gd name="connsiteY4" fmla="*/ 222250 h 244475"/>
                <a:gd name="connsiteX5" fmla="*/ 15875 w 79375"/>
                <a:gd name="connsiteY5" fmla="*/ 41275 h 244475"/>
                <a:gd name="connsiteX6" fmla="*/ 50800 w 79375"/>
                <a:gd name="connsiteY6" fmla="*/ 0 h 2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9375" h="244475">
                  <a:moveTo>
                    <a:pt x="50800" y="0"/>
                  </a:moveTo>
                  <a:lnTo>
                    <a:pt x="79375" y="31750"/>
                  </a:lnTo>
                  <a:lnTo>
                    <a:pt x="69850" y="219075"/>
                  </a:lnTo>
                  <a:lnTo>
                    <a:pt x="19050" y="244475"/>
                  </a:lnTo>
                  <a:lnTo>
                    <a:pt x="0" y="222250"/>
                  </a:lnTo>
                  <a:lnTo>
                    <a:pt x="15875" y="41275"/>
                  </a:lnTo>
                  <a:lnTo>
                    <a:pt x="50800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5" name="Forme libre 24"/>
            <p:cNvSpPr/>
            <p:nvPr/>
          </p:nvSpPr>
          <p:spPr>
            <a:xfrm>
              <a:off x="4448176" y="1689102"/>
              <a:ext cx="82550" cy="244475"/>
            </a:xfrm>
            <a:custGeom>
              <a:avLst/>
              <a:gdLst>
                <a:gd name="connsiteX0" fmla="*/ 50800 w 79375"/>
                <a:gd name="connsiteY0" fmla="*/ 0 h 244475"/>
                <a:gd name="connsiteX1" fmla="*/ 79375 w 79375"/>
                <a:gd name="connsiteY1" fmla="*/ 31750 h 244475"/>
                <a:gd name="connsiteX2" fmla="*/ 69850 w 79375"/>
                <a:gd name="connsiteY2" fmla="*/ 219075 h 244475"/>
                <a:gd name="connsiteX3" fmla="*/ 19050 w 79375"/>
                <a:gd name="connsiteY3" fmla="*/ 244475 h 244475"/>
                <a:gd name="connsiteX4" fmla="*/ 0 w 79375"/>
                <a:gd name="connsiteY4" fmla="*/ 222250 h 244475"/>
                <a:gd name="connsiteX5" fmla="*/ 15875 w 79375"/>
                <a:gd name="connsiteY5" fmla="*/ 41275 h 244475"/>
                <a:gd name="connsiteX6" fmla="*/ 50800 w 79375"/>
                <a:gd name="connsiteY6" fmla="*/ 0 h 2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9375" h="244475">
                  <a:moveTo>
                    <a:pt x="50800" y="0"/>
                  </a:moveTo>
                  <a:lnTo>
                    <a:pt x="79375" y="31750"/>
                  </a:lnTo>
                  <a:lnTo>
                    <a:pt x="69850" y="219075"/>
                  </a:lnTo>
                  <a:lnTo>
                    <a:pt x="19050" y="244475"/>
                  </a:lnTo>
                  <a:lnTo>
                    <a:pt x="0" y="222250"/>
                  </a:lnTo>
                  <a:lnTo>
                    <a:pt x="15875" y="41275"/>
                  </a:lnTo>
                  <a:lnTo>
                    <a:pt x="50800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6" name="Forme libre 25"/>
            <p:cNvSpPr/>
            <p:nvPr/>
          </p:nvSpPr>
          <p:spPr>
            <a:xfrm>
              <a:off x="4248151" y="1905000"/>
              <a:ext cx="206375" cy="50800"/>
            </a:xfrm>
            <a:custGeom>
              <a:avLst/>
              <a:gdLst>
                <a:gd name="connsiteX0" fmla="*/ 50800 w 206375"/>
                <a:gd name="connsiteY0" fmla="*/ 0 h 50800"/>
                <a:gd name="connsiteX1" fmla="*/ 177800 w 206375"/>
                <a:gd name="connsiteY1" fmla="*/ 0 h 50800"/>
                <a:gd name="connsiteX2" fmla="*/ 206375 w 206375"/>
                <a:gd name="connsiteY2" fmla="*/ 34925 h 50800"/>
                <a:gd name="connsiteX3" fmla="*/ 190500 w 206375"/>
                <a:gd name="connsiteY3" fmla="*/ 47625 h 50800"/>
                <a:gd name="connsiteX4" fmla="*/ 15875 w 206375"/>
                <a:gd name="connsiteY4" fmla="*/ 50800 h 50800"/>
                <a:gd name="connsiteX5" fmla="*/ 0 w 206375"/>
                <a:gd name="connsiteY5" fmla="*/ 28575 h 50800"/>
                <a:gd name="connsiteX6" fmla="*/ 50800 w 206375"/>
                <a:gd name="connsiteY6" fmla="*/ 0 h 50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6375" h="50800">
                  <a:moveTo>
                    <a:pt x="50800" y="0"/>
                  </a:moveTo>
                  <a:lnTo>
                    <a:pt x="177800" y="0"/>
                  </a:lnTo>
                  <a:lnTo>
                    <a:pt x="206375" y="34925"/>
                  </a:lnTo>
                  <a:lnTo>
                    <a:pt x="190500" y="47625"/>
                  </a:lnTo>
                  <a:lnTo>
                    <a:pt x="15875" y="50800"/>
                  </a:lnTo>
                  <a:lnTo>
                    <a:pt x="0" y="28575"/>
                  </a:lnTo>
                  <a:lnTo>
                    <a:pt x="50800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7" name="Forme libre 26"/>
            <p:cNvSpPr/>
            <p:nvPr/>
          </p:nvSpPr>
          <p:spPr>
            <a:xfrm>
              <a:off x="4702176" y="1403352"/>
              <a:ext cx="225425" cy="50800"/>
            </a:xfrm>
            <a:custGeom>
              <a:avLst/>
              <a:gdLst>
                <a:gd name="connsiteX0" fmla="*/ 0 w 225425"/>
                <a:gd name="connsiteY0" fmla="*/ 6350 h 50800"/>
                <a:gd name="connsiteX1" fmla="*/ 0 w 225425"/>
                <a:gd name="connsiteY1" fmla="*/ 6350 h 50800"/>
                <a:gd name="connsiteX2" fmla="*/ 225425 w 225425"/>
                <a:gd name="connsiteY2" fmla="*/ 0 h 50800"/>
                <a:gd name="connsiteX3" fmla="*/ 184150 w 225425"/>
                <a:gd name="connsiteY3" fmla="*/ 50800 h 50800"/>
                <a:gd name="connsiteX4" fmla="*/ 41275 w 225425"/>
                <a:gd name="connsiteY4" fmla="*/ 50800 h 50800"/>
                <a:gd name="connsiteX5" fmla="*/ 0 w 225425"/>
                <a:gd name="connsiteY5" fmla="*/ 6350 h 50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5425" h="50800">
                  <a:moveTo>
                    <a:pt x="0" y="6350"/>
                  </a:moveTo>
                  <a:lnTo>
                    <a:pt x="0" y="6350"/>
                  </a:lnTo>
                  <a:lnTo>
                    <a:pt x="225425" y="0"/>
                  </a:lnTo>
                  <a:lnTo>
                    <a:pt x="184150" y="50800"/>
                  </a:lnTo>
                  <a:lnTo>
                    <a:pt x="41275" y="50800"/>
                  </a:lnTo>
                  <a:lnTo>
                    <a:pt x="0" y="635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8" name="Forme libre 27"/>
            <p:cNvSpPr/>
            <p:nvPr/>
          </p:nvSpPr>
          <p:spPr>
            <a:xfrm>
              <a:off x="4889502" y="1416052"/>
              <a:ext cx="82550" cy="244475"/>
            </a:xfrm>
            <a:custGeom>
              <a:avLst/>
              <a:gdLst>
                <a:gd name="connsiteX0" fmla="*/ 50800 w 79375"/>
                <a:gd name="connsiteY0" fmla="*/ 0 h 244475"/>
                <a:gd name="connsiteX1" fmla="*/ 79375 w 79375"/>
                <a:gd name="connsiteY1" fmla="*/ 31750 h 244475"/>
                <a:gd name="connsiteX2" fmla="*/ 69850 w 79375"/>
                <a:gd name="connsiteY2" fmla="*/ 219075 h 244475"/>
                <a:gd name="connsiteX3" fmla="*/ 19050 w 79375"/>
                <a:gd name="connsiteY3" fmla="*/ 244475 h 244475"/>
                <a:gd name="connsiteX4" fmla="*/ 0 w 79375"/>
                <a:gd name="connsiteY4" fmla="*/ 222250 h 244475"/>
                <a:gd name="connsiteX5" fmla="*/ 15875 w 79375"/>
                <a:gd name="connsiteY5" fmla="*/ 41275 h 244475"/>
                <a:gd name="connsiteX6" fmla="*/ 50800 w 79375"/>
                <a:gd name="connsiteY6" fmla="*/ 0 h 2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9375" h="244475">
                  <a:moveTo>
                    <a:pt x="50800" y="0"/>
                  </a:moveTo>
                  <a:lnTo>
                    <a:pt x="79375" y="31750"/>
                  </a:lnTo>
                  <a:lnTo>
                    <a:pt x="69850" y="219075"/>
                  </a:lnTo>
                  <a:lnTo>
                    <a:pt x="19050" y="244475"/>
                  </a:lnTo>
                  <a:lnTo>
                    <a:pt x="0" y="222250"/>
                  </a:lnTo>
                  <a:lnTo>
                    <a:pt x="15875" y="41275"/>
                  </a:lnTo>
                  <a:lnTo>
                    <a:pt x="50800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9" name="Forme libre 28"/>
            <p:cNvSpPr/>
            <p:nvPr/>
          </p:nvSpPr>
          <p:spPr>
            <a:xfrm rot="576256" flipV="1">
              <a:off x="4645025" y="1429930"/>
              <a:ext cx="82550" cy="244475"/>
            </a:xfrm>
            <a:custGeom>
              <a:avLst/>
              <a:gdLst>
                <a:gd name="connsiteX0" fmla="*/ 50800 w 79375"/>
                <a:gd name="connsiteY0" fmla="*/ 0 h 244475"/>
                <a:gd name="connsiteX1" fmla="*/ 79375 w 79375"/>
                <a:gd name="connsiteY1" fmla="*/ 31750 h 244475"/>
                <a:gd name="connsiteX2" fmla="*/ 69850 w 79375"/>
                <a:gd name="connsiteY2" fmla="*/ 219075 h 244475"/>
                <a:gd name="connsiteX3" fmla="*/ 19050 w 79375"/>
                <a:gd name="connsiteY3" fmla="*/ 244475 h 244475"/>
                <a:gd name="connsiteX4" fmla="*/ 0 w 79375"/>
                <a:gd name="connsiteY4" fmla="*/ 222250 h 244475"/>
                <a:gd name="connsiteX5" fmla="*/ 15875 w 79375"/>
                <a:gd name="connsiteY5" fmla="*/ 41275 h 244475"/>
                <a:gd name="connsiteX6" fmla="*/ 50800 w 79375"/>
                <a:gd name="connsiteY6" fmla="*/ 0 h 2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9375" h="244475">
                  <a:moveTo>
                    <a:pt x="50800" y="0"/>
                  </a:moveTo>
                  <a:lnTo>
                    <a:pt x="79375" y="31750"/>
                  </a:lnTo>
                  <a:lnTo>
                    <a:pt x="69850" y="219075"/>
                  </a:lnTo>
                  <a:lnTo>
                    <a:pt x="19050" y="244475"/>
                  </a:lnTo>
                  <a:lnTo>
                    <a:pt x="0" y="222250"/>
                  </a:lnTo>
                  <a:lnTo>
                    <a:pt x="15875" y="41275"/>
                  </a:lnTo>
                  <a:lnTo>
                    <a:pt x="50800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0" name="Forme libre 29"/>
            <p:cNvSpPr/>
            <p:nvPr/>
          </p:nvSpPr>
          <p:spPr>
            <a:xfrm>
              <a:off x="4622801" y="1679579"/>
              <a:ext cx="82550" cy="244475"/>
            </a:xfrm>
            <a:custGeom>
              <a:avLst/>
              <a:gdLst>
                <a:gd name="connsiteX0" fmla="*/ 50800 w 79375"/>
                <a:gd name="connsiteY0" fmla="*/ 0 h 244475"/>
                <a:gd name="connsiteX1" fmla="*/ 79375 w 79375"/>
                <a:gd name="connsiteY1" fmla="*/ 31750 h 244475"/>
                <a:gd name="connsiteX2" fmla="*/ 69850 w 79375"/>
                <a:gd name="connsiteY2" fmla="*/ 219075 h 244475"/>
                <a:gd name="connsiteX3" fmla="*/ 19050 w 79375"/>
                <a:gd name="connsiteY3" fmla="*/ 244475 h 244475"/>
                <a:gd name="connsiteX4" fmla="*/ 0 w 79375"/>
                <a:gd name="connsiteY4" fmla="*/ 222250 h 244475"/>
                <a:gd name="connsiteX5" fmla="*/ 15875 w 79375"/>
                <a:gd name="connsiteY5" fmla="*/ 41275 h 244475"/>
                <a:gd name="connsiteX6" fmla="*/ 50800 w 79375"/>
                <a:gd name="connsiteY6" fmla="*/ 0 h 2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9375" h="244475">
                  <a:moveTo>
                    <a:pt x="50800" y="0"/>
                  </a:moveTo>
                  <a:lnTo>
                    <a:pt x="79375" y="31750"/>
                  </a:lnTo>
                  <a:lnTo>
                    <a:pt x="69850" y="219075"/>
                  </a:lnTo>
                  <a:lnTo>
                    <a:pt x="19050" y="244475"/>
                  </a:lnTo>
                  <a:lnTo>
                    <a:pt x="0" y="222250"/>
                  </a:lnTo>
                  <a:lnTo>
                    <a:pt x="15875" y="41275"/>
                  </a:lnTo>
                  <a:lnTo>
                    <a:pt x="50800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1" name="Forme libre 30"/>
            <p:cNvSpPr/>
            <p:nvPr/>
          </p:nvSpPr>
          <p:spPr>
            <a:xfrm>
              <a:off x="4857751" y="1689104"/>
              <a:ext cx="82550" cy="244475"/>
            </a:xfrm>
            <a:custGeom>
              <a:avLst/>
              <a:gdLst>
                <a:gd name="connsiteX0" fmla="*/ 50800 w 79375"/>
                <a:gd name="connsiteY0" fmla="*/ 0 h 244475"/>
                <a:gd name="connsiteX1" fmla="*/ 79375 w 79375"/>
                <a:gd name="connsiteY1" fmla="*/ 31750 h 244475"/>
                <a:gd name="connsiteX2" fmla="*/ 69850 w 79375"/>
                <a:gd name="connsiteY2" fmla="*/ 219075 h 244475"/>
                <a:gd name="connsiteX3" fmla="*/ 19050 w 79375"/>
                <a:gd name="connsiteY3" fmla="*/ 244475 h 244475"/>
                <a:gd name="connsiteX4" fmla="*/ 0 w 79375"/>
                <a:gd name="connsiteY4" fmla="*/ 222250 h 244475"/>
                <a:gd name="connsiteX5" fmla="*/ 15875 w 79375"/>
                <a:gd name="connsiteY5" fmla="*/ 41275 h 244475"/>
                <a:gd name="connsiteX6" fmla="*/ 50800 w 79375"/>
                <a:gd name="connsiteY6" fmla="*/ 0 h 2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9375" h="244475">
                  <a:moveTo>
                    <a:pt x="50800" y="0"/>
                  </a:moveTo>
                  <a:lnTo>
                    <a:pt x="79375" y="31750"/>
                  </a:lnTo>
                  <a:lnTo>
                    <a:pt x="69850" y="219075"/>
                  </a:lnTo>
                  <a:lnTo>
                    <a:pt x="19050" y="244475"/>
                  </a:lnTo>
                  <a:lnTo>
                    <a:pt x="0" y="222250"/>
                  </a:lnTo>
                  <a:lnTo>
                    <a:pt x="15875" y="41275"/>
                  </a:lnTo>
                  <a:lnTo>
                    <a:pt x="50800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2" name="Forme libre 31"/>
            <p:cNvSpPr/>
            <p:nvPr/>
          </p:nvSpPr>
          <p:spPr>
            <a:xfrm>
              <a:off x="4657726" y="1905002"/>
              <a:ext cx="206375" cy="50800"/>
            </a:xfrm>
            <a:custGeom>
              <a:avLst/>
              <a:gdLst>
                <a:gd name="connsiteX0" fmla="*/ 50800 w 206375"/>
                <a:gd name="connsiteY0" fmla="*/ 0 h 50800"/>
                <a:gd name="connsiteX1" fmla="*/ 177800 w 206375"/>
                <a:gd name="connsiteY1" fmla="*/ 0 h 50800"/>
                <a:gd name="connsiteX2" fmla="*/ 206375 w 206375"/>
                <a:gd name="connsiteY2" fmla="*/ 34925 h 50800"/>
                <a:gd name="connsiteX3" fmla="*/ 190500 w 206375"/>
                <a:gd name="connsiteY3" fmla="*/ 47625 h 50800"/>
                <a:gd name="connsiteX4" fmla="*/ 15875 w 206375"/>
                <a:gd name="connsiteY4" fmla="*/ 50800 h 50800"/>
                <a:gd name="connsiteX5" fmla="*/ 0 w 206375"/>
                <a:gd name="connsiteY5" fmla="*/ 28575 h 50800"/>
                <a:gd name="connsiteX6" fmla="*/ 50800 w 206375"/>
                <a:gd name="connsiteY6" fmla="*/ 0 h 50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6375" h="50800">
                  <a:moveTo>
                    <a:pt x="50800" y="0"/>
                  </a:moveTo>
                  <a:lnTo>
                    <a:pt x="177800" y="0"/>
                  </a:lnTo>
                  <a:lnTo>
                    <a:pt x="206375" y="34925"/>
                  </a:lnTo>
                  <a:lnTo>
                    <a:pt x="190500" y="47625"/>
                  </a:lnTo>
                  <a:lnTo>
                    <a:pt x="15875" y="50800"/>
                  </a:lnTo>
                  <a:lnTo>
                    <a:pt x="0" y="28575"/>
                  </a:lnTo>
                  <a:lnTo>
                    <a:pt x="50800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3" name="ZoneTexte 32"/>
            <p:cNvSpPr txBox="1"/>
            <p:nvPr/>
          </p:nvSpPr>
          <p:spPr>
            <a:xfrm>
              <a:off x="3746723" y="667070"/>
              <a:ext cx="111791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36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badi MT Condensed Light"/>
                  <a:cs typeface="Abadi MT Condensed Light"/>
                </a:rPr>
                <a:t>$2.00 </a:t>
              </a:r>
              <a:endParaRPr lang="fr-FR" sz="3600" dirty="0">
                <a:solidFill>
                  <a:schemeClr val="tx1">
                    <a:lumMod val="50000"/>
                    <a:lumOff val="50000"/>
                  </a:schemeClr>
                </a:solidFill>
                <a:latin typeface="Abadi MT Condensed Light"/>
                <a:cs typeface="Abadi MT Condensed Light"/>
              </a:endParaRPr>
            </a:p>
          </p:txBody>
        </p:sp>
        <p:sp>
          <p:nvSpPr>
            <p:cNvPr id="34" name="ZoneTexte 33"/>
            <p:cNvSpPr txBox="1"/>
            <p:nvPr/>
          </p:nvSpPr>
          <p:spPr>
            <a:xfrm>
              <a:off x="865976" y="675987"/>
              <a:ext cx="522298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3200" dirty="0" smtClean="0">
                  <a:solidFill>
                    <a:srgbClr val="7F7F7F"/>
                  </a:solidFill>
                  <a:latin typeface="Abadi MT Condensed Light"/>
                  <a:cs typeface="Abadi MT Condensed Light"/>
                </a:rPr>
                <a:t>ST</a:t>
              </a:r>
              <a:endParaRPr lang="fr-FR" sz="3200" dirty="0">
                <a:solidFill>
                  <a:srgbClr val="7F7F7F"/>
                </a:solidFill>
                <a:latin typeface="Abadi MT Condensed Light"/>
                <a:cs typeface="Abadi MT Condensed Light"/>
              </a:endParaRPr>
            </a:p>
          </p:txBody>
        </p:sp>
        <p:sp>
          <p:nvSpPr>
            <p:cNvPr id="35" name="Ellipse 34"/>
            <p:cNvSpPr/>
            <p:nvPr/>
          </p:nvSpPr>
          <p:spPr>
            <a:xfrm>
              <a:off x="4127500" y="1911350"/>
              <a:ext cx="63500" cy="66675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36" name="Image 3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727"/>
          <a:stretch/>
        </p:blipFill>
        <p:spPr>
          <a:xfrm>
            <a:off x="7110258" y="4383394"/>
            <a:ext cx="1870785" cy="5303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38200" y="2286001"/>
            <a:ext cx="1447800" cy="381000"/>
          </a:xfrm>
          <a:prstGeom prst="rect">
            <a:avLst/>
          </a:prstGeom>
          <a:solidFill>
            <a:srgbClr val="9F7B6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F11BF-A548-CF4B-9698-622A874ADE88}" type="slidenum">
              <a:rPr lang="fr-FR" smtClean="0">
                <a:solidFill>
                  <a:srgbClr val="FFFFFF"/>
                </a:solidFill>
              </a:rPr>
              <a:pPr/>
              <a:t>24</a:t>
            </a:fld>
            <a:endParaRPr lang="fr-FR">
              <a:solidFill>
                <a:srgbClr val="FFFFFF"/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7283418" y="119224"/>
            <a:ext cx="185499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dirty="0" smtClean="0">
                <a:solidFill>
                  <a:schemeClr val="bg1"/>
                </a:solidFill>
              </a:rPr>
              <a:t>ARGENT </a:t>
            </a:r>
            <a:r>
              <a:rPr lang="ro-RO" sz="1000" dirty="0" smtClean="0">
                <a:solidFill>
                  <a:schemeClr val="bg1"/>
                </a:solidFill>
              </a:rPr>
              <a:t>1.1 - </a:t>
            </a:r>
            <a:r>
              <a:rPr lang="fr-FR" sz="1000" i="1" dirty="0" smtClean="0">
                <a:solidFill>
                  <a:schemeClr val="bg1"/>
                </a:solidFill>
              </a:rPr>
              <a:t>Sais-tu </a:t>
            </a:r>
            <a:r>
              <a:rPr lang="fr-FR" sz="1000" i="1" dirty="0" smtClean="0">
                <a:solidFill>
                  <a:schemeClr val="bg1"/>
                </a:solidFill>
              </a:rPr>
              <a:t>payer? </a:t>
            </a:r>
            <a:r>
              <a:rPr lang="fr-FR" sz="1000" dirty="0" smtClean="0">
                <a:solidFill>
                  <a:schemeClr val="bg1"/>
                </a:solidFill>
              </a:rPr>
              <a:t>(</a:t>
            </a:r>
            <a:r>
              <a:rPr lang="fr-FR" sz="1000" dirty="0" err="1" smtClean="0">
                <a:solidFill>
                  <a:schemeClr val="bg1"/>
                </a:solidFill>
              </a:rPr>
              <a:t>Sc</a:t>
            </a:r>
            <a:r>
              <a:rPr lang="fr-FR" sz="1000" dirty="0" smtClean="0">
                <a:solidFill>
                  <a:schemeClr val="bg1"/>
                </a:solidFill>
              </a:rPr>
              <a:t>)</a:t>
            </a:r>
            <a:endParaRPr lang="fr-FR" sz="1000" dirty="0">
              <a:solidFill>
                <a:schemeClr val="bg1"/>
              </a:solidFill>
            </a:endParaRPr>
          </a:p>
        </p:txBody>
      </p:sp>
      <p:grpSp>
        <p:nvGrpSpPr>
          <p:cNvPr id="4" name="Grouper 41"/>
          <p:cNvGrpSpPr/>
          <p:nvPr/>
        </p:nvGrpSpPr>
        <p:grpSpPr>
          <a:xfrm>
            <a:off x="838200" y="667070"/>
            <a:ext cx="4324920" cy="1485774"/>
            <a:chOff x="838200" y="667070"/>
            <a:chExt cx="4324920" cy="1485774"/>
          </a:xfrm>
        </p:grpSpPr>
        <p:sp>
          <p:nvSpPr>
            <p:cNvPr id="11" name="Forme libre 10"/>
            <p:cNvSpPr/>
            <p:nvPr/>
          </p:nvSpPr>
          <p:spPr>
            <a:xfrm>
              <a:off x="4057650" y="1416050"/>
              <a:ext cx="85725" cy="250825"/>
            </a:xfrm>
            <a:custGeom>
              <a:avLst/>
              <a:gdLst>
                <a:gd name="connsiteX0" fmla="*/ 57150 w 85725"/>
                <a:gd name="connsiteY0" fmla="*/ 0 h 250825"/>
                <a:gd name="connsiteX1" fmla="*/ 85725 w 85725"/>
                <a:gd name="connsiteY1" fmla="*/ 31750 h 250825"/>
                <a:gd name="connsiteX2" fmla="*/ 69850 w 85725"/>
                <a:gd name="connsiteY2" fmla="*/ 222250 h 250825"/>
                <a:gd name="connsiteX3" fmla="*/ 22225 w 85725"/>
                <a:gd name="connsiteY3" fmla="*/ 250825 h 250825"/>
                <a:gd name="connsiteX4" fmla="*/ 0 w 85725"/>
                <a:gd name="connsiteY4" fmla="*/ 222250 h 250825"/>
                <a:gd name="connsiteX5" fmla="*/ 12700 w 85725"/>
                <a:gd name="connsiteY5" fmla="*/ 44450 h 250825"/>
                <a:gd name="connsiteX6" fmla="*/ 57150 w 85725"/>
                <a:gd name="connsiteY6" fmla="*/ 0 h 250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5725" h="250825">
                  <a:moveTo>
                    <a:pt x="57150" y="0"/>
                  </a:moveTo>
                  <a:lnTo>
                    <a:pt x="85725" y="31750"/>
                  </a:lnTo>
                  <a:lnTo>
                    <a:pt x="69850" y="222250"/>
                  </a:lnTo>
                  <a:lnTo>
                    <a:pt x="22225" y="250825"/>
                  </a:lnTo>
                  <a:lnTo>
                    <a:pt x="0" y="222250"/>
                  </a:lnTo>
                  <a:lnTo>
                    <a:pt x="12700" y="44450"/>
                  </a:lnTo>
                  <a:lnTo>
                    <a:pt x="57150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31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838200" y="712020"/>
              <a:ext cx="4324920" cy="14408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" name="Forme libre 12"/>
            <p:cNvSpPr/>
            <p:nvPr/>
          </p:nvSpPr>
          <p:spPr>
            <a:xfrm>
              <a:off x="3873500" y="1403350"/>
              <a:ext cx="225425" cy="50800"/>
            </a:xfrm>
            <a:custGeom>
              <a:avLst/>
              <a:gdLst>
                <a:gd name="connsiteX0" fmla="*/ 0 w 225425"/>
                <a:gd name="connsiteY0" fmla="*/ 6350 h 50800"/>
                <a:gd name="connsiteX1" fmla="*/ 0 w 225425"/>
                <a:gd name="connsiteY1" fmla="*/ 6350 h 50800"/>
                <a:gd name="connsiteX2" fmla="*/ 225425 w 225425"/>
                <a:gd name="connsiteY2" fmla="*/ 0 h 50800"/>
                <a:gd name="connsiteX3" fmla="*/ 184150 w 225425"/>
                <a:gd name="connsiteY3" fmla="*/ 50800 h 50800"/>
                <a:gd name="connsiteX4" fmla="*/ 41275 w 225425"/>
                <a:gd name="connsiteY4" fmla="*/ 50800 h 50800"/>
                <a:gd name="connsiteX5" fmla="*/ 0 w 225425"/>
                <a:gd name="connsiteY5" fmla="*/ 6350 h 50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5425" h="50800">
                  <a:moveTo>
                    <a:pt x="0" y="6350"/>
                  </a:moveTo>
                  <a:lnTo>
                    <a:pt x="0" y="6350"/>
                  </a:lnTo>
                  <a:lnTo>
                    <a:pt x="225425" y="0"/>
                  </a:lnTo>
                  <a:lnTo>
                    <a:pt x="184150" y="50800"/>
                  </a:lnTo>
                  <a:lnTo>
                    <a:pt x="41275" y="50800"/>
                  </a:lnTo>
                  <a:lnTo>
                    <a:pt x="0" y="635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" name="Forme libre 14"/>
            <p:cNvSpPr/>
            <p:nvPr/>
          </p:nvSpPr>
          <p:spPr>
            <a:xfrm>
              <a:off x="3870325" y="1647825"/>
              <a:ext cx="196850" cy="60325"/>
            </a:xfrm>
            <a:custGeom>
              <a:avLst/>
              <a:gdLst>
                <a:gd name="connsiteX0" fmla="*/ 25400 w 196850"/>
                <a:gd name="connsiteY0" fmla="*/ 60325 h 60325"/>
                <a:gd name="connsiteX1" fmla="*/ 0 w 196850"/>
                <a:gd name="connsiteY1" fmla="*/ 31750 h 60325"/>
                <a:gd name="connsiteX2" fmla="*/ 31750 w 196850"/>
                <a:gd name="connsiteY2" fmla="*/ 3175 h 60325"/>
                <a:gd name="connsiteX3" fmla="*/ 165100 w 196850"/>
                <a:gd name="connsiteY3" fmla="*/ 0 h 60325"/>
                <a:gd name="connsiteX4" fmla="*/ 196850 w 196850"/>
                <a:gd name="connsiteY4" fmla="*/ 31750 h 60325"/>
                <a:gd name="connsiteX5" fmla="*/ 165100 w 196850"/>
                <a:gd name="connsiteY5" fmla="*/ 60325 h 60325"/>
                <a:gd name="connsiteX6" fmla="*/ 25400 w 196850"/>
                <a:gd name="connsiteY6" fmla="*/ 60325 h 60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6850" h="60325">
                  <a:moveTo>
                    <a:pt x="25400" y="60325"/>
                  </a:moveTo>
                  <a:lnTo>
                    <a:pt x="0" y="31750"/>
                  </a:lnTo>
                  <a:lnTo>
                    <a:pt x="31750" y="3175"/>
                  </a:lnTo>
                  <a:lnTo>
                    <a:pt x="165100" y="0"/>
                  </a:lnTo>
                  <a:lnTo>
                    <a:pt x="196850" y="31750"/>
                  </a:lnTo>
                  <a:lnTo>
                    <a:pt x="165100" y="60325"/>
                  </a:lnTo>
                  <a:lnTo>
                    <a:pt x="25400" y="60325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" name="Forme libre 15"/>
            <p:cNvSpPr/>
            <p:nvPr/>
          </p:nvSpPr>
          <p:spPr>
            <a:xfrm rot="576256" flipV="1">
              <a:off x="3816349" y="1429928"/>
              <a:ext cx="82550" cy="244475"/>
            </a:xfrm>
            <a:custGeom>
              <a:avLst/>
              <a:gdLst>
                <a:gd name="connsiteX0" fmla="*/ 50800 w 79375"/>
                <a:gd name="connsiteY0" fmla="*/ 0 h 244475"/>
                <a:gd name="connsiteX1" fmla="*/ 79375 w 79375"/>
                <a:gd name="connsiteY1" fmla="*/ 31750 h 244475"/>
                <a:gd name="connsiteX2" fmla="*/ 69850 w 79375"/>
                <a:gd name="connsiteY2" fmla="*/ 219075 h 244475"/>
                <a:gd name="connsiteX3" fmla="*/ 19050 w 79375"/>
                <a:gd name="connsiteY3" fmla="*/ 244475 h 244475"/>
                <a:gd name="connsiteX4" fmla="*/ 0 w 79375"/>
                <a:gd name="connsiteY4" fmla="*/ 222250 h 244475"/>
                <a:gd name="connsiteX5" fmla="*/ 15875 w 79375"/>
                <a:gd name="connsiteY5" fmla="*/ 41275 h 244475"/>
                <a:gd name="connsiteX6" fmla="*/ 50800 w 79375"/>
                <a:gd name="connsiteY6" fmla="*/ 0 h 2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9375" h="244475">
                  <a:moveTo>
                    <a:pt x="50800" y="0"/>
                  </a:moveTo>
                  <a:lnTo>
                    <a:pt x="79375" y="31750"/>
                  </a:lnTo>
                  <a:lnTo>
                    <a:pt x="69850" y="219075"/>
                  </a:lnTo>
                  <a:lnTo>
                    <a:pt x="19050" y="244475"/>
                  </a:lnTo>
                  <a:lnTo>
                    <a:pt x="0" y="222250"/>
                  </a:lnTo>
                  <a:lnTo>
                    <a:pt x="15875" y="41275"/>
                  </a:lnTo>
                  <a:lnTo>
                    <a:pt x="50800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" name="Forme libre 17"/>
            <p:cNvSpPr/>
            <p:nvPr/>
          </p:nvSpPr>
          <p:spPr>
            <a:xfrm>
              <a:off x="4029075" y="1689102"/>
              <a:ext cx="82550" cy="244475"/>
            </a:xfrm>
            <a:custGeom>
              <a:avLst/>
              <a:gdLst>
                <a:gd name="connsiteX0" fmla="*/ 50800 w 79375"/>
                <a:gd name="connsiteY0" fmla="*/ 0 h 244475"/>
                <a:gd name="connsiteX1" fmla="*/ 79375 w 79375"/>
                <a:gd name="connsiteY1" fmla="*/ 31750 h 244475"/>
                <a:gd name="connsiteX2" fmla="*/ 69850 w 79375"/>
                <a:gd name="connsiteY2" fmla="*/ 219075 h 244475"/>
                <a:gd name="connsiteX3" fmla="*/ 19050 w 79375"/>
                <a:gd name="connsiteY3" fmla="*/ 244475 h 244475"/>
                <a:gd name="connsiteX4" fmla="*/ 0 w 79375"/>
                <a:gd name="connsiteY4" fmla="*/ 222250 h 244475"/>
                <a:gd name="connsiteX5" fmla="*/ 15875 w 79375"/>
                <a:gd name="connsiteY5" fmla="*/ 41275 h 244475"/>
                <a:gd name="connsiteX6" fmla="*/ 50800 w 79375"/>
                <a:gd name="connsiteY6" fmla="*/ 0 h 2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9375" h="244475">
                  <a:moveTo>
                    <a:pt x="50800" y="0"/>
                  </a:moveTo>
                  <a:lnTo>
                    <a:pt x="79375" y="31750"/>
                  </a:lnTo>
                  <a:lnTo>
                    <a:pt x="69850" y="219075"/>
                  </a:lnTo>
                  <a:lnTo>
                    <a:pt x="19050" y="244475"/>
                  </a:lnTo>
                  <a:lnTo>
                    <a:pt x="0" y="222250"/>
                  </a:lnTo>
                  <a:lnTo>
                    <a:pt x="15875" y="41275"/>
                  </a:lnTo>
                  <a:lnTo>
                    <a:pt x="50800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" name="Forme libre 18"/>
            <p:cNvSpPr/>
            <p:nvPr/>
          </p:nvSpPr>
          <p:spPr>
            <a:xfrm>
              <a:off x="3829050" y="1905000"/>
              <a:ext cx="206375" cy="50800"/>
            </a:xfrm>
            <a:custGeom>
              <a:avLst/>
              <a:gdLst>
                <a:gd name="connsiteX0" fmla="*/ 50800 w 206375"/>
                <a:gd name="connsiteY0" fmla="*/ 0 h 50800"/>
                <a:gd name="connsiteX1" fmla="*/ 177800 w 206375"/>
                <a:gd name="connsiteY1" fmla="*/ 0 h 50800"/>
                <a:gd name="connsiteX2" fmla="*/ 206375 w 206375"/>
                <a:gd name="connsiteY2" fmla="*/ 34925 h 50800"/>
                <a:gd name="connsiteX3" fmla="*/ 190500 w 206375"/>
                <a:gd name="connsiteY3" fmla="*/ 47625 h 50800"/>
                <a:gd name="connsiteX4" fmla="*/ 15875 w 206375"/>
                <a:gd name="connsiteY4" fmla="*/ 50800 h 50800"/>
                <a:gd name="connsiteX5" fmla="*/ 0 w 206375"/>
                <a:gd name="connsiteY5" fmla="*/ 28575 h 50800"/>
                <a:gd name="connsiteX6" fmla="*/ 50800 w 206375"/>
                <a:gd name="connsiteY6" fmla="*/ 0 h 50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6375" h="50800">
                  <a:moveTo>
                    <a:pt x="50800" y="0"/>
                  </a:moveTo>
                  <a:lnTo>
                    <a:pt x="177800" y="0"/>
                  </a:lnTo>
                  <a:lnTo>
                    <a:pt x="206375" y="34925"/>
                  </a:lnTo>
                  <a:lnTo>
                    <a:pt x="190500" y="47625"/>
                  </a:lnTo>
                  <a:lnTo>
                    <a:pt x="15875" y="50800"/>
                  </a:lnTo>
                  <a:lnTo>
                    <a:pt x="0" y="28575"/>
                  </a:lnTo>
                  <a:lnTo>
                    <a:pt x="50800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0" name="Forme libre 19"/>
            <p:cNvSpPr/>
            <p:nvPr/>
          </p:nvSpPr>
          <p:spPr>
            <a:xfrm>
              <a:off x="4292601" y="1403350"/>
              <a:ext cx="225425" cy="50800"/>
            </a:xfrm>
            <a:custGeom>
              <a:avLst/>
              <a:gdLst>
                <a:gd name="connsiteX0" fmla="*/ 0 w 225425"/>
                <a:gd name="connsiteY0" fmla="*/ 6350 h 50800"/>
                <a:gd name="connsiteX1" fmla="*/ 0 w 225425"/>
                <a:gd name="connsiteY1" fmla="*/ 6350 h 50800"/>
                <a:gd name="connsiteX2" fmla="*/ 225425 w 225425"/>
                <a:gd name="connsiteY2" fmla="*/ 0 h 50800"/>
                <a:gd name="connsiteX3" fmla="*/ 184150 w 225425"/>
                <a:gd name="connsiteY3" fmla="*/ 50800 h 50800"/>
                <a:gd name="connsiteX4" fmla="*/ 41275 w 225425"/>
                <a:gd name="connsiteY4" fmla="*/ 50800 h 50800"/>
                <a:gd name="connsiteX5" fmla="*/ 0 w 225425"/>
                <a:gd name="connsiteY5" fmla="*/ 6350 h 50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5425" h="50800">
                  <a:moveTo>
                    <a:pt x="0" y="6350"/>
                  </a:moveTo>
                  <a:lnTo>
                    <a:pt x="0" y="6350"/>
                  </a:lnTo>
                  <a:lnTo>
                    <a:pt x="225425" y="0"/>
                  </a:lnTo>
                  <a:lnTo>
                    <a:pt x="184150" y="50800"/>
                  </a:lnTo>
                  <a:lnTo>
                    <a:pt x="41275" y="50800"/>
                  </a:lnTo>
                  <a:lnTo>
                    <a:pt x="0" y="635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" name="Forme libre 20"/>
            <p:cNvSpPr/>
            <p:nvPr/>
          </p:nvSpPr>
          <p:spPr>
            <a:xfrm>
              <a:off x="4479927" y="1416050"/>
              <a:ext cx="82550" cy="244475"/>
            </a:xfrm>
            <a:custGeom>
              <a:avLst/>
              <a:gdLst>
                <a:gd name="connsiteX0" fmla="*/ 50800 w 79375"/>
                <a:gd name="connsiteY0" fmla="*/ 0 h 244475"/>
                <a:gd name="connsiteX1" fmla="*/ 79375 w 79375"/>
                <a:gd name="connsiteY1" fmla="*/ 31750 h 244475"/>
                <a:gd name="connsiteX2" fmla="*/ 69850 w 79375"/>
                <a:gd name="connsiteY2" fmla="*/ 219075 h 244475"/>
                <a:gd name="connsiteX3" fmla="*/ 19050 w 79375"/>
                <a:gd name="connsiteY3" fmla="*/ 244475 h 244475"/>
                <a:gd name="connsiteX4" fmla="*/ 0 w 79375"/>
                <a:gd name="connsiteY4" fmla="*/ 222250 h 244475"/>
                <a:gd name="connsiteX5" fmla="*/ 15875 w 79375"/>
                <a:gd name="connsiteY5" fmla="*/ 41275 h 244475"/>
                <a:gd name="connsiteX6" fmla="*/ 50800 w 79375"/>
                <a:gd name="connsiteY6" fmla="*/ 0 h 2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9375" h="244475">
                  <a:moveTo>
                    <a:pt x="50800" y="0"/>
                  </a:moveTo>
                  <a:lnTo>
                    <a:pt x="79375" y="31750"/>
                  </a:lnTo>
                  <a:lnTo>
                    <a:pt x="69850" y="219075"/>
                  </a:lnTo>
                  <a:lnTo>
                    <a:pt x="19050" y="244475"/>
                  </a:lnTo>
                  <a:lnTo>
                    <a:pt x="0" y="222250"/>
                  </a:lnTo>
                  <a:lnTo>
                    <a:pt x="15875" y="41275"/>
                  </a:lnTo>
                  <a:lnTo>
                    <a:pt x="50800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3" name="Forme libre 22"/>
            <p:cNvSpPr/>
            <p:nvPr/>
          </p:nvSpPr>
          <p:spPr>
            <a:xfrm rot="576256" flipV="1">
              <a:off x="4235450" y="1429928"/>
              <a:ext cx="82550" cy="244475"/>
            </a:xfrm>
            <a:custGeom>
              <a:avLst/>
              <a:gdLst>
                <a:gd name="connsiteX0" fmla="*/ 50800 w 79375"/>
                <a:gd name="connsiteY0" fmla="*/ 0 h 244475"/>
                <a:gd name="connsiteX1" fmla="*/ 79375 w 79375"/>
                <a:gd name="connsiteY1" fmla="*/ 31750 h 244475"/>
                <a:gd name="connsiteX2" fmla="*/ 69850 w 79375"/>
                <a:gd name="connsiteY2" fmla="*/ 219075 h 244475"/>
                <a:gd name="connsiteX3" fmla="*/ 19050 w 79375"/>
                <a:gd name="connsiteY3" fmla="*/ 244475 h 244475"/>
                <a:gd name="connsiteX4" fmla="*/ 0 w 79375"/>
                <a:gd name="connsiteY4" fmla="*/ 222250 h 244475"/>
                <a:gd name="connsiteX5" fmla="*/ 15875 w 79375"/>
                <a:gd name="connsiteY5" fmla="*/ 41275 h 244475"/>
                <a:gd name="connsiteX6" fmla="*/ 50800 w 79375"/>
                <a:gd name="connsiteY6" fmla="*/ 0 h 2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9375" h="244475">
                  <a:moveTo>
                    <a:pt x="50800" y="0"/>
                  </a:moveTo>
                  <a:lnTo>
                    <a:pt x="79375" y="31750"/>
                  </a:lnTo>
                  <a:lnTo>
                    <a:pt x="69850" y="219075"/>
                  </a:lnTo>
                  <a:lnTo>
                    <a:pt x="19050" y="244475"/>
                  </a:lnTo>
                  <a:lnTo>
                    <a:pt x="0" y="222250"/>
                  </a:lnTo>
                  <a:lnTo>
                    <a:pt x="15875" y="41275"/>
                  </a:lnTo>
                  <a:lnTo>
                    <a:pt x="50800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4" name="Forme libre 23"/>
            <p:cNvSpPr/>
            <p:nvPr/>
          </p:nvSpPr>
          <p:spPr>
            <a:xfrm>
              <a:off x="4213226" y="1679577"/>
              <a:ext cx="82550" cy="244475"/>
            </a:xfrm>
            <a:custGeom>
              <a:avLst/>
              <a:gdLst>
                <a:gd name="connsiteX0" fmla="*/ 50800 w 79375"/>
                <a:gd name="connsiteY0" fmla="*/ 0 h 244475"/>
                <a:gd name="connsiteX1" fmla="*/ 79375 w 79375"/>
                <a:gd name="connsiteY1" fmla="*/ 31750 h 244475"/>
                <a:gd name="connsiteX2" fmla="*/ 69850 w 79375"/>
                <a:gd name="connsiteY2" fmla="*/ 219075 h 244475"/>
                <a:gd name="connsiteX3" fmla="*/ 19050 w 79375"/>
                <a:gd name="connsiteY3" fmla="*/ 244475 h 244475"/>
                <a:gd name="connsiteX4" fmla="*/ 0 w 79375"/>
                <a:gd name="connsiteY4" fmla="*/ 222250 h 244475"/>
                <a:gd name="connsiteX5" fmla="*/ 15875 w 79375"/>
                <a:gd name="connsiteY5" fmla="*/ 41275 h 244475"/>
                <a:gd name="connsiteX6" fmla="*/ 50800 w 79375"/>
                <a:gd name="connsiteY6" fmla="*/ 0 h 2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9375" h="244475">
                  <a:moveTo>
                    <a:pt x="50800" y="0"/>
                  </a:moveTo>
                  <a:lnTo>
                    <a:pt x="79375" y="31750"/>
                  </a:lnTo>
                  <a:lnTo>
                    <a:pt x="69850" y="219075"/>
                  </a:lnTo>
                  <a:lnTo>
                    <a:pt x="19050" y="244475"/>
                  </a:lnTo>
                  <a:lnTo>
                    <a:pt x="0" y="222250"/>
                  </a:lnTo>
                  <a:lnTo>
                    <a:pt x="15875" y="41275"/>
                  </a:lnTo>
                  <a:lnTo>
                    <a:pt x="50800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5" name="Forme libre 24"/>
            <p:cNvSpPr/>
            <p:nvPr/>
          </p:nvSpPr>
          <p:spPr>
            <a:xfrm>
              <a:off x="4448176" y="1689102"/>
              <a:ext cx="82550" cy="244475"/>
            </a:xfrm>
            <a:custGeom>
              <a:avLst/>
              <a:gdLst>
                <a:gd name="connsiteX0" fmla="*/ 50800 w 79375"/>
                <a:gd name="connsiteY0" fmla="*/ 0 h 244475"/>
                <a:gd name="connsiteX1" fmla="*/ 79375 w 79375"/>
                <a:gd name="connsiteY1" fmla="*/ 31750 h 244475"/>
                <a:gd name="connsiteX2" fmla="*/ 69850 w 79375"/>
                <a:gd name="connsiteY2" fmla="*/ 219075 h 244475"/>
                <a:gd name="connsiteX3" fmla="*/ 19050 w 79375"/>
                <a:gd name="connsiteY3" fmla="*/ 244475 h 244475"/>
                <a:gd name="connsiteX4" fmla="*/ 0 w 79375"/>
                <a:gd name="connsiteY4" fmla="*/ 222250 h 244475"/>
                <a:gd name="connsiteX5" fmla="*/ 15875 w 79375"/>
                <a:gd name="connsiteY5" fmla="*/ 41275 h 244475"/>
                <a:gd name="connsiteX6" fmla="*/ 50800 w 79375"/>
                <a:gd name="connsiteY6" fmla="*/ 0 h 2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9375" h="244475">
                  <a:moveTo>
                    <a:pt x="50800" y="0"/>
                  </a:moveTo>
                  <a:lnTo>
                    <a:pt x="79375" y="31750"/>
                  </a:lnTo>
                  <a:lnTo>
                    <a:pt x="69850" y="219075"/>
                  </a:lnTo>
                  <a:lnTo>
                    <a:pt x="19050" y="244475"/>
                  </a:lnTo>
                  <a:lnTo>
                    <a:pt x="0" y="222250"/>
                  </a:lnTo>
                  <a:lnTo>
                    <a:pt x="15875" y="41275"/>
                  </a:lnTo>
                  <a:lnTo>
                    <a:pt x="50800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6" name="Forme libre 25"/>
            <p:cNvSpPr/>
            <p:nvPr/>
          </p:nvSpPr>
          <p:spPr>
            <a:xfrm>
              <a:off x="4248151" y="1905000"/>
              <a:ext cx="206375" cy="50800"/>
            </a:xfrm>
            <a:custGeom>
              <a:avLst/>
              <a:gdLst>
                <a:gd name="connsiteX0" fmla="*/ 50800 w 206375"/>
                <a:gd name="connsiteY0" fmla="*/ 0 h 50800"/>
                <a:gd name="connsiteX1" fmla="*/ 177800 w 206375"/>
                <a:gd name="connsiteY1" fmla="*/ 0 h 50800"/>
                <a:gd name="connsiteX2" fmla="*/ 206375 w 206375"/>
                <a:gd name="connsiteY2" fmla="*/ 34925 h 50800"/>
                <a:gd name="connsiteX3" fmla="*/ 190500 w 206375"/>
                <a:gd name="connsiteY3" fmla="*/ 47625 h 50800"/>
                <a:gd name="connsiteX4" fmla="*/ 15875 w 206375"/>
                <a:gd name="connsiteY4" fmla="*/ 50800 h 50800"/>
                <a:gd name="connsiteX5" fmla="*/ 0 w 206375"/>
                <a:gd name="connsiteY5" fmla="*/ 28575 h 50800"/>
                <a:gd name="connsiteX6" fmla="*/ 50800 w 206375"/>
                <a:gd name="connsiteY6" fmla="*/ 0 h 50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6375" h="50800">
                  <a:moveTo>
                    <a:pt x="50800" y="0"/>
                  </a:moveTo>
                  <a:lnTo>
                    <a:pt x="177800" y="0"/>
                  </a:lnTo>
                  <a:lnTo>
                    <a:pt x="206375" y="34925"/>
                  </a:lnTo>
                  <a:lnTo>
                    <a:pt x="190500" y="47625"/>
                  </a:lnTo>
                  <a:lnTo>
                    <a:pt x="15875" y="50800"/>
                  </a:lnTo>
                  <a:lnTo>
                    <a:pt x="0" y="28575"/>
                  </a:lnTo>
                  <a:lnTo>
                    <a:pt x="50800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7" name="Forme libre 26"/>
            <p:cNvSpPr/>
            <p:nvPr/>
          </p:nvSpPr>
          <p:spPr>
            <a:xfrm>
              <a:off x="4702176" y="1403352"/>
              <a:ext cx="225425" cy="50800"/>
            </a:xfrm>
            <a:custGeom>
              <a:avLst/>
              <a:gdLst>
                <a:gd name="connsiteX0" fmla="*/ 0 w 225425"/>
                <a:gd name="connsiteY0" fmla="*/ 6350 h 50800"/>
                <a:gd name="connsiteX1" fmla="*/ 0 w 225425"/>
                <a:gd name="connsiteY1" fmla="*/ 6350 h 50800"/>
                <a:gd name="connsiteX2" fmla="*/ 225425 w 225425"/>
                <a:gd name="connsiteY2" fmla="*/ 0 h 50800"/>
                <a:gd name="connsiteX3" fmla="*/ 184150 w 225425"/>
                <a:gd name="connsiteY3" fmla="*/ 50800 h 50800"/>
                <a:gd name="connsiteX4" fmla="*/ 41275 w 225425"/>
                <a:gd name="connsiteY4" fmla="*/ 50800 h 50800"/>
                <a:gd name="connsiteX5" fmla="*/ 0 w 225425"/>
                <a:gd name="connsiteY5" fmla="*/ 6350 h 50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5425" h="50800">
                  <a:moveTo>
                    <a:pt x="0" y="6350"/>
                  </a:moveTo>
                  <a:lnTo>
                    <a:pt x="0" y="6350"/>
                  </a:lnTo>
                  <a:lnTo>
                    <a:pt x="225425" y="0"/>
                  </a:lnTo>
                  <a:lnTo>
                    <a:pt x="184150" y="50800"/>
                  </a:lnTo>
                  <a:lnTo>
                    <a:pt x="41275" y="50800"/>
                  </a:lnTo>
                  <a:lnTo>
                    <a:pt x="0" y="635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8" name="Forme libre 27"/>
            <p:cNvSpPr/>
            <p:nvPr/>
          </p:nvSpPr>
          <p:spPr>
            <a:xfrm>
              <a:off x="4889502" y="1416052"/>
              <a:ext cx="82550" cy="244475"/>
            </a:xfrm>
            <a:custGeom>
              <a:avLst/>
              <a:gdLst>
                <a:gd name="connsiteX0" fmla="*/ 50800 w 79375"/>
                <a:gd name="connsiteY0" fmla="*/ 0 h 244475"/>
                <a:gd name="connsiteX1" fmla="*/ 79375 w 79375"/>
                <a:gd name="connsiteY1" fmla="*/ 31750 h 244475"/>
                <a:gd name="connsiteX2" fmla="*/ 69850 w 79375"/>
                <a:gd name="connsiteY2" fmla="*/ 219075 h 244475"/>
                <a:gd name="connsiteX3" fmla="*/ 19050 w 79375"/>
                <a:gd name="connsiteY3" fmla="*/ 244475 h 244475"/>
                <a:gd name="connsiteX4" fmla="*/ 0 w 79375"/>
                <a:gd name="connsiteY4" fmla="*/ 222250 h 244475"/>
                <a:gd name="connsiteX5" fmla="*/ 15875 w 79375"/>
                <a:gd name="connsiteY5" fmla="*/ 41275 h 244475"/>
                <a:gd name="connsiteX6" fmla="*/ 50800 w 79375"/>
                <a:gd name="connsiteY6" fmla="*/ 0 h 2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9375" h="244475">
                  <a:moveTo>
                    <a:pt x="50800" y="0"/>
                  </a:moveTo>
                  <a:lnTo>
                    <a:pt x="79375" y="31750"/>
                  </a:lnTo>
                  <a:lnTo>
                    <a:pt x="69850" y="219075"/>
                  </a:lnTo>
                  <a:lnTo>
                    <a:pt x="19050" y="244475"/>
                  </a:lnTo>
                  <a:lnTo>
                    <a:pt x="0" y="222250"/>
                  </a:lnTo>
                  <a:lnTo>
                    <a:pt x="15875" y="41275"/>
                  </a:lnTo>
                  <a:lnTo>
                    <a:pt x="50800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9" name="Forme libre 28"/>
            <p:cNvSpPr/>
            <p:nvPr/>
          </p:nvSpPr>
          <p:spPr>
            <a:xfrm rot="576256" flipV="1">
              <a:off x="4645025" y="1429930"/>
              <a:ext cx="82550" cy="244475"/>
            </a:xfrm>
            <a:custGeom>
              <a:avLst/>
              <a:gdLst>
                <a:gd name="connsiteX0" fmla="*/ 50800 w 79375"/>
                <a:gd name="connsiteY0" fmla="*/ 0 h 244475"/>
                <a:gd name="connsiteX1" fmla="*/ 79375 w 79375"/>
                <a:gd name="connsiteY1" fmla="*/ 31750 h 244475"/>
                <a:gd name="connsiteX2" fmla="*/ 69850 w 79375"/>
                <a:gd name="connsiteY2" fmla="*/ 219075 h 244475"/>
                <a:gd name="connsiteX3" fmla="*/ 19050 w 79375"/>
                <a:gd name="connsiteY3" fmla="*/ 244475 h 244475"/>
                <a:gd name="connsiteX4" fmla="*/ 0 w 79375"/>
                <a:gd name="connsiteY4" fmla="*/ 222250 h 244475"/>
                <a:gd name="connsiteX5" fmla="*/ 15875 w 79375"/>
                <a:gd name="connsiteY5" fmla="*/ 41275 h 244475"/>
                <a:gd name="connsiteX6" fmla="*/ 50800 w 79375"/>
                <a:gd name="connsiteY6" fmla="*/ 0 h 2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9375" h="244475">
                  <a:moveTo>
                    <a:pt x="50800" y="0"/>
                  </a:moveTo>
                  <a:lnTo>
                    <a:pt x="79375" y="31750"/>
                  </a:lnTo>
                  <a:lnTo>
                    <a:pt x="69850" y="219075"/>
                  </a:lnTo>
                  <a:lnTo>
                    <a:pt x="19050" y="244475"/>
                  </a:lnTo>
                  <a:lnTo>
                    <a:pt x="0" y="222250"/>
                  </a:lnTo>
                  <a:lnTo>
                    <a:pt x="15875" y="41275"/>
                  </a:lnTo>
                  <a:lnTo>
                    <a:pt x="50800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0" name="Forme libre 29"/>
            <p:cNvSpPr/>
            <p:nvPr/>
          </p:nvSpPr>
          <p:spPr>
            <a:xfrm>
              <a:off x="4622801" y="1679579"/>
              <a:ext cx="82550" cy="244475"/>
            </a:xfrm>
            <a:custGeom>
              <a:avLst/>
              <a:gdLst>
                <a:gd name="connsiteX0" fmla="*/ 50800 w 79375"/>
                <a:gd name="connsiteY0" fmla="*/ 0 h 244475"/>
                <a:gd name="connsiteX1" fmla="*/ 79375 w 79375"/>
                <a:gd name="connsiteY1" fmla="*/ 31750 h 244475"/>
                <a:gd name="connsiteX2" fmla="*/ 69850 w 79375"/>
                <a:gd name="connsiteY2" fmla="*/ 219075 h 244475"/>
                <a:gd name="connsiteX3" fmla="*/ 19050 w 79375"/>
                <a:gd name="connsiteY3" fmla="*/ 244475 h 244475"/>
                <a:gd name="connsiteX4" fmla="*/ 0 w 79375"/>
                <a:gd name="connsiteY4" fmla="*/ 222250 h 244475"/>
                <a:gd name="connsiteX5" fmla="*/ 15875 w 79375"/>
                <a:gd name="connsiteY5" fmla="*/ 41275 h 244475"/>
                <a:gd name="connsiteX6" fmla="*/ 50800 w 79375"/>
                <a:gd name="connsiteY6" fmla="*/ 0 h 2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9375" h="244475">
                  <a:moveTo>
                    <a:pt x="50800" y="0"/>
                  </a:moveTo>
                  <a:lnTo>
                    <a:pt x="79375" y="31750"/>
                  </a:lnTo>
                  <a:lnTo>
                    <a:pt x="69850" y="219075"/>
                  </a:lnTo>
                  <a:lnTo>
                    <a:pt x="19050" y="244475"/>
                  </a:lnTo>
                  <a:lnTo>
                    <a:pt x="0" y="222250"/>
                  </a:lnTo>
                  <a:lnTo>
                    <a:pt x="15875" y="41275"/>
                  </a:lnTo>
                  <a:lnTo>
                    <a:pt x="50800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1" name="Forme libre 30"/>
            <p:cNvSpPr/>
            <p:nvPr/>
          </p:nvSpPr>
          <p:spPr>
            <a:xfrm>
              <a:off x="4857751" y="1689104"/>
              <a:ext cx="82550" cy="244475"/>
            </a:xfrm>
            <a:custGeom>
              <a:avLst/>
              <a:gdLst>
                <a:gd name="connsiteX0" fmla="*/ 50800 w 79375"/>
                <a:gd name="connsiteY0" fmla="*/ 0 h 244475"/>
                <a:gd name="connsiteX1" fmla="*/ 79375 w 79375"/>
                <a:gd name="connsiteY1" fmla="*/ 31750 h 244475"/>
                <a:gd name="connsiteX2" fmla="*/ 69850 w 79375"/>
                <a:gd name="connsiteY2" fmla="*/ 219075 h 244475"/>
                <a:gd name="connsiteX3" fmla="*/ 19050 w 79375"/>
                <a:gd name="connsiteY3" fmla="*/ 244475 h 244475"/>
                <a:gd name="connsiteX4" fmla="*/ 0 w 79375"/>
                <a:gd name="connsiteY4" fmla="*/ 222250 h 244475"/>
                <a:gd name="connsiteX5" fmla="*/ 15875 w 79375"/>
                <a:gd name="connsiteY5" fmla="*/ 41275 h 244475"/>
                <a:gd name="connsiteX6" fmla="*/ 50800 w 79375"/>
                <a:gd name="connsiteY6" fmla="*/ 0 h 2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9375" h="244475">
                  <a:moveTo>
                    <a:pt x="50800" y="0"/>
                  </a:moveTo>
                  <a:lnTo>
                    <a:pt x="79375" y="31750"/>
                  </a:lnTo>
                  <a:lnTo>
                    <a:pt x="69850" y="219075"/>
                  </a:lnTo>
                  <a:lnTo>
                    <a:pt x="19050" y="244475"/>
                  </a:lnTo>
                  <a:lnTo>
                    <a:pt x="0" y="222250"/>
                  </a:lnTo>
                  <a:lnTo>
                    <a:pt x="15875" y="41275"/>
                  </a:lnTo>
                  <a:lnTo>
                    <a:pt x="50800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2" name="Forme libre 31"/>
            <p:cNvSpPr/>
            <p:nvPr/>
          </p:nvSpPr>
          <p:spPr>
            <a:xfrm>
              <a:off x="4657726" y="1905002"/>
              <a:ext cx="206375" cy="50800"/>
            </a:xfrm>
            <a:custGeom>
              <a:avLst/>
              <a:gdLst>
                <a:gd name="connsiteX0" fmla="*/ 50800 w 206375"/>
                <a:gd name="connsiteY0" fmla="*/ 0 h 50800"/>
                <a:gd name="connsiteX1" fmla="*/ 177800 w 206375"/>
                <a:gd name="connsiteY1" fmla="*/ 0 h 50800"/>
                <a:gd name="connsiteX2" fmla="*/ 206375 w 206375"/>
                <a:gd name="connsiteY2" fmla="*/ 34925 h 50800"/>
                <a:gd name="connsiteX3" fmla="*/ 190500 w 206375"/>
                <a:gd name="connsiteY3" fmla="*/ 47625 h 50800"/>
                <a:gd name="connsiteX4" fmla="*/ 15875 w 206375"/>
                <a:gd name="connsiteY4" fmla="*/ 50800 h 50800"/>
                <a:gd name="connsiteX5" fmla="*/ 0 w 206375"/>
                <a:gd name="connsiteY5" fmla="*/ 28575 h 50800"/>
                <a:gd name="connsiteX6" fmla="*/ 50800 w 206375"/>
                <a:gd name="connsiteY6" fmla="*/ 0 h 50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6375" h="50800">
                  <a:moveTo>
                    <a:pt x="50800" y="0"/>
                  </a:moveTo>
                  <a:lnTo>
                    <a:pt x="177800" y="0"/>
                  </a:lnTo>
                  <a:lnTo>
                    <a:pt x="206375" y="34925"/>
                  </a:lnTo>
                  <a:lnTo>
                    <a:pt x="190500" y="47625"/>
                  </a:lnTo>
                  <a:lnTo>
                    <a:pt x="15875" y="50800"/>
                  </a:lnTo>
                  <a:lnTo>
                    <a:pt x="0" y="28575"/>
                  </a:lnTo>
                  <a:lnTo>
                    <a:pt x="50800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3" name="ZoneTexte 32"/>
            <p:cNvSpPr txBox="1"/>
            <p:nvPr/>
          </p:nvSpPr>
          <p:spPr>
            <a:xfrm>
              <a:off x="3746723" y="667070"/>
              <a:ext cx="111791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36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badi MT Condensed Light"/>
                  <a:cs typeface="Abadi MT Condensed Light"/>
                </a:rPr>
                <a:t>$5.00 </a:t>
              </a:r>
              <a:endParaRPr lang="fr-FR" sz="3600" dirty="0">
                <a:solidFill>
                  <a:schemeClr val="tx1">
                    <a:lumMod val="50000"/>
                    <a:lumOff val="50000"/>
                  </a:schemeClr>
                </a:solidFill>
                <a:latin typeface="Abadi MT Condensed Light"/>
                <a:cs typeface="Abadi MT Condensed Light"/>
              </a:endParaRPr>
            </a:p>
          </p:txBody>
        </p:sp>
        <p:sp>
          <p:nvSpPr>
            <p:cNvPr id="34" name="ZoneTexte 33"/>
            <p:cNvSpPr txBox="1"/>
            <p:nvPr/>
          </p:nvSpPr>
          <p:spPr>
            <a:xfrm>
              <a:off x="865976" y="675987"/>
              <a:ext cx="522298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3200" dirty="0" smtClean="0">
                  <a:solidFill>
                    <a:srgbClr val="7F7F7F"/>
                  </a:solidFill>
                  <a:latin typeface="Abadi MT Condensed Light"/>
                  <a:cs typeface="Abadi MT Condensed Light"/>
                </a:rPr>
                <a:t>ST</a:t>
              </a:r>
              <a:endParaRPr lang="fr-FR" sz="3200" dirty="0">
                <a:solidFill>
                  <a:srgbClr val="7F7F7F"/>
                </a:solidFill>
                <a:latin typeface="Abadi MT Condensed Light"/>
                <a:cs typeface="Abadi MT Condensed Light"/>
              </a:endParaRPr>
            </a:p>
          </p:txBody>
        </p:sp>
        <p:sp>
          <p:nvSpPr>
            <p:cNvPr id="35" name="Ellipse 34"/>
            <p:cNvSpPr/>
            <p:nvPr/>
          </p:nvSpPr>
          <p:spPr>
            <a:xfrm>
              <a:off x="4127500" y="1911350"/>
              <a:ext cx="63500" cy="66675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36" name="Image 3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727"/>
          <a:stretch/>
        </p:blipFill>
        <p:spPr>
          <a:xfrm>
            <a:off x="7110258" y="4383394"/>
            <a:ext cx="1870785" cy="5303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r 9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4" name="Imag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838200" y="2286001"/>
              <a:ext cx="1447800" cy="381000"/>
            </a:xfrm>
            <a:prstGeom prst="rect">
              <a:avLst/>
            </a:prstGeom>
            <a:solidFill>
              <a:srgbClr val="9F7B6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" name="Rectangle 6"/>
            <p:cNvSpPr/>
            <p:nvPr/>
          </p:nvSpPr>
          <p:spPr>
            <a:xfrm>
              <a:off x="838200" y="712020"/>
              <a:ext cx="4324920" cy="144082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" name="ZoneTexte 7"/>
            <p:cNvSpPr txBox="1"/>
            <p:nvPr/>
          </p:nvSpPr>
          <p:spPr>
            <a:xfrm>
              <a:off x="1155883" y="750504"/>
              <a:ext cx="3713476" cy="10464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4400" dirty="0" smtClean="0">
                  <a:solidFill>
                    <a:srgbClr val="008000"/>
                  </a:solidFill>
                  <a:latin typeface="Century Gothic"/>
                  <a:cs typeface="Century Gothic"/>
                </a:rPr>
                <a:t>Tu  </a:t>
              </a:r>
              <a:r>
                <a:rPr lang="fr-FR" sz="4400" dirty="0" err="1" smtClean="0">
                  <a:solidFill>
                    <a:srgbClr val="008000"/>
                  </a:solidFill>
                  <a:latin typeface="Century Gothic"/>
                  <a:cs typeface="Century Gothic"/>
                </a:rPr>
                <a:t>sê</a:t>
              </a:r>
              <a:r>
                <a:rPr lang="fr-FR" sz="4400" dirty="0" smtClean="0">
                  <a:solidFill>
                    <a:srgbClr val="008000"/>
                  </a:solidFill>
                  <a:latin typeface="Century Gothic"/>
                  <a:cs typeface="Century Gothic"/>
                </a:rPr>
                <a:t>  </a:t>
              </a:r>
              <a:r>
                <a:rPr lang="fr-FR" sz="4400" dirty="0" err="1" smtClean="0">
                  <a:solidFill>
                    <a:srgbClr val="008000"/>
                  </a:solidFill>
                  <a:latin typeface="Century Gothic"/>
                  <a:cs typeface="Century Gothic"/>
                </a:rPr>
                <a:t>pêyé</a:t>
              </a:r>
              <a:r>
                <a:rPr lang="fr-FR" sz="4400" dirty="0" smtClean="0">
                  <a:solidFill>
                    <a:srgbClr val="008000"/>
                  </a:solidFill>
                  <a:latin typeface="Century Gothic"/>
                  <a:cs typeface="Century Gothic"/>
                </a:rPr>
                <a:t> </a:t>
              </a:r>
              <a:r>
                <a:rPr lang="fr-FR" sz="4400" dirty="0" smtClean="0">
                  <a:solidFill>
                    <a:srgbClr val="008000"/>
                  </a:solidFill>
                  <a:cs typeface="Century Gothic"/>
                </a:rPr>
                <a:t>!</a:t>
              </a:r>
            </a:p>
            <a:p>
              <a:endParaRPr lang="fr-FR" dirty="0"/>
            </a:p>
          </p:txBody>
        </p:sp>
      </p:grpSp>
      <p:sp>
        <p:nvSpPr>
          <p:cNvPr id="11" name="Espace réservé du numéro de diapositive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F11BF-A548-CF4B-9698-622A874ADE88}" type="slidenum">
              <a:rPr lang="fr-FR" smtClean="0">
                <a:solidFill>
                  <a:srgbClr val="FFFFFF"/>
                </a:solidFill>
              </a:rPr>
              <a:pPr/>
              <a:t>25</a:t>
            </a:fld>
            <a:endParaRPr lang="fr-FR">
              <a:solidFill>
                <a:srgbClr val="FFFFFF"/>
              </a:solidFill>
            </a:endParaRPr>
          </a:p>
        </p:txBody>
      </p:sp>
      <p:grpSp>
        <p:nvGrpSpPr>
          <p:cNvPr id="16" name="Grouper 15"/>
          <p:cNvGrpSpPr/>
          <p:nvPr/>
        </p:nvGrpSpPr>
        <p:grpSpPr>
          <a:xfrm>
            <a:off x="5410201" y="3048000"/>
            <a:ext cx="3771900" cy="2311400"/>
            <a:chOff x="5410201" y="3048000"/>
            <a:chExt cx="3771900" cy="2311400"/>
          </a:xfrm>
        </p:grpSpPr>
        <p:pic>
          <p:nvPicPr>
            <p:cNvPr id="21" name="Image 2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410201" y="3048000"/>
              <a:ext cx="3771900" cy="2311400"/>
            </a:xfrm>
            <a:prstGeom prst="rect">
              <a:avLst/>
            </a:prstGeom>
          </p:spPr>
        </p:pic>
        <p:pic>
          <p:nvPicPr>
            <p:cNvPr id="18" name="Picture 2"/>
            <p:cNvPicPr/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03" t="32774" r="10288" b="40077"/>
            <a:stretch/>
          </p:blipFill>
          <p:spPr bwMode="auto">
            <a:xfrm>
              <a:off x="6515367" y="4912036"/>
              <a:ext cx="2441944" cy="316983"/>
            </a:xfrm>
            <a:prstGeom prst="rect">
              <a:avLst/>
            </a:prstGeom>
            <a:noFill/>
            <a:ln>
              <a:noFill/>
            </a:ln>
            <a:extLst/>
          </p:spPr>
        </p:pic>
      </p:grpSp>
      <p:sp>
        <p:nvSpPr>
          <p:cNvPr id="14" name="ZoneTexte 13"/>
          <p:cNvSpPr txBox="1"/>
          <p:nvPr/>
        </p:nvSpPr>
        <p:spPr>
          <a:xfrm>
            <a:off x="7115881" y="119224"/>
            <a:ext cx="201850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dirty="0" smtClean="0">
                <a:solidFill>
                  <a:schemeClr val="bg1"/>
                </a:solidFill>
                <a:latin typeface="Century Gothic"/>
                <a:cs typeface="Century Gothic"/>
              </a:rPr>
              <a:t>ARJAN </a:t>
            </a:r>
            <a:r>
              <a:rPr lang="ro-RO" sz="1000" dirty="0" smtClean="0">
                <a:solidFill>
                  <a:schemeClr val="bg1"/>
                </a:solidFill>
                <a:latin typeface="Century Gothic"/>
                <a:cs typeface="Century Gothic"/>
              </a:rPr>
              <a:t>1.1 - </a:t>
            </a:r>
            <a:r>
              <a:rPr lang="fr-FR" sz="1000" dirty="0" smtClean="0">
                <a:solidFill>
                  <a:schemeClr val="bg1"/>
                </a:solidFill>
                <a:latin typeface="Century Gothic"/>
                <a:cs typeface="Century Gothic"/>
              </a:rPr>
              <a:t> </a:t>
            </a:r>
            <a:r>
              <a:rPr lang="fr-FR" sz="1000" dirty="0" err="1" smtClean="0">
                <a:solidFill>
                  <a:schemeClr val="bg1"/>
                </a:solidFill>
                <a:latin typeface="Century Gothic"/>
                <a:cs typeface="Century Gothic"/>
              </a:rPr>
              <a:t>Sê</a:t>
            </a:r>
            <a:r>
              <a:rPr lang="fr-FR" sz="1000" dirty="0" smtClean="0">
                <a:solidFill>
                  <a:schemeClr val="bg1"/>
                </a:solidFill>
                <a:latin typeface="Century Gothic"/>
                <a:cs typeface="Century Gothic"/>
              </a:rPr>
              <a:t>  tu  </a:t>
            </a:r>
            <a:r>
              <a:rPr lang="fr-FR" sz="1000" dirty="0" err="1" smtClean="0">
                <a:solidFill>
                  <a:schemeClr val="bg1"/>
                </a:solidFill>
                <a:latin typeface="Century Gothic"/>
                <a:cs typeface="Century Gothic"/>
              </a:rPr>
              <a:t>péyé</a:t>
            </a:r>
            <a:r>
              <a:rPr lang="fr-FR" sz="1000" dirty="0" smtClean="0">
                <a:solidFill>
                  <a:schemeClr val="bg1"/>
                </a:solidFill>
                <a:latin typeface="Century Gothic"/>
                <a:cs typeface="Century Gothic"/>
              </a:rPr>
              <a:t> </a:t>
            </a:r>
            <a:r>
              <a:rPr lang="fr-FR" sz="1000" dirty="0" smtClean="0">
                <a:solidFill>
                  <a:schemeClr val="bg1"/>
                </a:solidFill>
              </a:rPr>
              <a:t>? (</a:t>
            </a:r>
            <a:r>
              <a:rPr lang="fr-FR" sz="1000" dirty="0" err="1" smtClean="0">
                <a:solidFill>
                  <a:schemeClr val="bg1"/>
                </a:solidFill>
              </a:rPr>
              <a:t>Sc</a:t>
            </a:r>
            <a:r>
              <a:rPr lang="fr-FR" sz="1000" dirty="0" smtClean="0">
                <a:solidFill>
                  <a:schemeClr val="bg1"/>
                </a:solidFill>
              </a:rPr>
              <a:t>)</a:t>
            </a:r>
            <a:endParaRPr lang="fr-FR" sz="1000" dirty="0">
              <a:solidFill>
                <a:schemeClr val="bg1"/>
              </a:solidFill>
            </a:endParaRPr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727"/>
          <a:stretch/>
        </p:blipFill>
        <p:spPr>
          <a:xfrm>
            <a:off x="7086526" y="4148375"/>
            <a:ext cx="1870785" cy="5303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38200" y="2286001"/>
            <a:ext cx="1447800" cy="381000"/>
          </a:xfrm>
          <a:prstGeom prst="rect">
            <a:avLst/>
          </a:prstGeom>
          <a:solidFill>
            <a:srgbClr val="9F7B6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/>
          <p:cNvSpPr txBox="1"/>
          <p:nvPr/>
        </p:nvSpPr>
        <p:spPr>
          <a:xfrm>
            <a:off x="7115881" y="119224"/>
            <a:ext cx="201850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dirty="0" smtClean="0">
                <a:solidFill>
                  <a:schemeClr val="bg1"/>
                </a:solidFill>
                <a:latin typeface="Century Gothic"/>
                <a:cs typeface="Century Gothic"/>
              </a:rPr>
              <a:t>ARJAN </a:t>
            </a:r>
            <a:r>
              <a:rPr lang="ro-RO" sz="1000" dirty="0" smtClean="0">
                <a:solidFill>
                  <a:schemeClr val="bg1"/>
                </a:solidFill>
                <a:latin typeface="Century Gothic"/>
                <a:cs typeface="Century Gothic"/>
              </a:rPr>
              <a:t>1.1 - </a:t>
            </a:r>
            <a:r>
              <a:rPr lang="fr-FR" sz="1000" dirty="0" smtClean="0">
                <a:solidFill>
                  <a:schemeClr val="bg1"/>
                </a:solidFill>
                <a:latin typeface="Century Gothic"/>
                <a:cs typeface="Century Gothic"/>
              </a:rPr>
              <a:t> </a:t>
            </a:r>
            <a:r>
              <a:rPr lang="fr-FR" sz="1000" dirty="0" err="1" smtClean="0">
                <a:solidFill>
                  <a:schemeClr val="bg1"/>
                </a:solidFill>
                <a:latin typeface="Century Gothic"/>
                <a:cs typeface="Century Gothic"/>
              </a:rPr>
              <a:t>Sê</a:t>
            </a:r>
            <a:r>
              <a:rPr lang="fr-FR" sz="1000" dirty="0" smtClean="0">
                <a:solidFill>
                  <a:schemeClr val="bg1"/>
                </a:solidFill>
                <a:latin typeface="Century Gothic"/>
                <a:cs typeface="Century Gothic"/>
              </a:rPr>
              <a:t>  tu  </a:t>
            </a:r>
            <a:r>
              <a:rPr lang="fr-FR" sz="1000" dirty="0" err="1" smtClean="0">
                <a:solidFill>
                  <a:schemeClr val="bg1"/>
                </a:solidFill>
                <a:latin typeface="Century Gothic"/>
                <a:cs typeface="Century Gothic"/>
              </a:rPr>
              <a:t>péyé</a:t>
            </a:r>
            <a:r>
              <a:rPr lang="fr-FR" sz="1000" dirty="0" smtClean="0">
                <a:solidFill>
                  <a:schemeClr val="bg1"/>
                </a:solidFill>
                <a:latin typeface="Century Gothic"/>
                <a:cs typeface="Century Gothic"/>
              </a:rPr>
              <a:t> </a:t>
            </a:r>
            <a:r>
              <a:rPr lang="fr-FR" sz="1000" dirty="0" smtClean="0">
                <a:solidFill>
                  <a:schemeClr val="bg1"/>
                </a:solidFill>
              </a:rPr>
              <a:t>? (</a:t>
            </a:r>
            <a:r>
              <a:rPr lang="fr-FR" sz="1000" dirty="0" err="1" smtClean="0">
                <a:solidFill>
                  <a:schemeClr val="bg1"/>
                </a:solidFill>
              </a:rPr>
              <a:t>Sc</a:t>
            </a:r>
            <a:r>
              <a:rPr lang="fr-FR" sz="1000" dirty="0" smtClean="0">
                <a:solidFill>
                  <a:schemeClr val="bg1"/>
                </a:solidFill>
              </a:rPr>
              <a:t>)</a:t>
            </a:r>
            <a:endParaRPr lang="fr-FR" sz="1000" dirty="0">
              <a:solidFill>
                <a:schemeClr val="bg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38200" y="685800"/>
            <a:ext cx="4343400" cy="1524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4000" dirty="0" err="1" smtClean="0">
                <a:solidFill>
                  <a:srgbClr val="008000"/>
                </a:solidFill>
                <a:latin typeface="Century Gothic"/>
                <a:cs typeface="Century Gothic"/>
              </a:rPr>
              <a:t>Sê</a:t>
            </a:r>
            <a:r>
              <a:rPr lang="fr-FR" sz="4000" dirty="0" smtClean="0">
                <a:solidFill>
                  <a:srgbClr val="008000"/>
                </a:solidFill>
                <a:latin typeface="Century Gothic"/>
                <a:cs typeface="Century Gothic"/>
              </a:rPr>
              <a:t>  tu  </a:t>
            </a:r>
            <a:r>
              <a:rPr lang="fr-FR" sz="4000" dirty="0" err="1" smtClean="0">
                <a:solidFill>
                  <a:srgbClr val="008000"/>
                </a:solidFill>
                <a:latin typeface="Century Gothic"/>
                <a:cs typeface="Century Gothic"/>
              </a:rPr>
              <a:t>péyé</a:t>
            </a:r>
            <a:r>
              <a:rPr lang="fr-FR" sz="4000" dirty="0" smtClean="0">
                <a:solidFill>
                  <a:srgbClr val="008000"/>
                </a:solidFill>
                <a:latin typeface="Century Gothic"/>
                <a:cs typeface="Century Gothic"/>
              </a:rPr>
              <a:t> </a:t>
            </a:r>
            <a:r>
              <a:rPr lang="fr-FR" sz="4000" dirty="0" smtClean="0">
                <a:solidFill>
                  <a:srgbClr val="008000"/>
                </a:solidFill>
                <a:latin typeface="+mj-lt"/>
                <a:cs typeface="Century Gothic"/>
              </a:rPr>
              <a:t>?</a:t>
            </a:r>
            <a:endParaRPr lang="fr-FR" sz="4000" dirty="0">
              <a:solidFill>
                <a:srgbClr val="008000"/>
              </a:solidFill>
              <a:latin typeface="+mj-lt"/>
              <a:cs typeface="Century Gothic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5181600"/>
            <a:ext cx="9144000" cy="1676401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ZoneTexte 12"/>
          <p:cNvSpPr txBox="1"/>
          <p:nvPr/>
        </p:nvSpPr>
        <p:spPr>
          <a:xfrm>
            <a:off x="153165" y="5597372"/>
            <a:ext cx="16216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>
                <a:latin typeface="Century Gothic"/>
                <a:cs typeface="Century Gothic"/>
              </a:rPr>
              <a:t>S’ </a:t>
            </a:r>
            <a:r>
              <a:rPr lang="fr-FR" sz="2400" dirty="0" err="1" smtClean="0">
                <a:latin typeface="Century Gothic"/>
                <a:cs typeface="Century Gothic"/>
              </a:rPr>
              <a:t>ê</a:t>
            </a:r>
            <a:r>
              <a:rPr lang="fr-FR" sz="2400" dirty="0" smtClean="0">
                <a:latin typeface="Century Gothic"/>
                <a:cs typeface="Century Gothic"/>
              </a:rPr>
              <a:t>   </a:t>
            </a:r>
            <a:r>
              <a:rPr lang="fr-FR" sz="2400" dirty="0" err="1" smtClean="0">
                <a:latin typeface="Century Gothic"/>
                <a:cs typeface="Century Gothic"/>
              </a:rPr>
              <a:t>fasil</a:t>
            </a:r>
            <a:r>
              <a:rPr lang="fr-FR" sz="2400" dirty="0" smtClean="0">
                <a:latin typeface="Century Gothic"/>
                <a:cs typeface="Century Gothic"/>
              </a:rPr>
              <a:t>.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F11BF-A548-CF4B-9698-622A874ADE88}" type="slidenum">
              <a:rPr lang="fr-FR" smtClean="0"/>
              <a:pPr/>
              <a:t>3</a:t>
            </a:fld>
            <a:endParaRPr lang="fr-FR"/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727"/>
          <a:stretch/>
        </p:blipFill>
        <p:spPr>
          <a:xfrm>
            <a:off x="7110258" y="4383394"/>
            <a:ext cx="1870785" cy="5303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38200" y="2286001"/>
            <a:ext cx="1447800" cy="381000"/>
          </a:xfrm>
          <a:prstGeom prst="rect">
            <a:avLst/>
          </a:prstGeom>
          <a:solidFill>
            <a:srgbClr val="9F7B6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ZoneTexte 14"/>
          <p:cNvSpPr txBox="1"/>
          <p:nvPr/>
        </p:nvSpPr>
        <p:spPr>
          <a:xfrm>
            <a:off x="7115881" y="119224"/>
            <a:ext cx="201850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dirty="0" smtClean="0">
                <a:solidFill>
                  <a:schemeClr val="bg1"/>
                </a:solidFill>
                <a:latin typeface="Century Gothic"/>
                <a:cs typeface="Century Gothic"/>
              </a:rPr>
              <a:t>ARJAN </a:t>
            </a:r>
            <a:r>
              <a:rPr lang="ro-RO" sz="1000" dirty="0" smtClean="0">
                <a:solidFill>
                  <a:schemeClr val="bg1"/>
                </a:solidFill>
                <a:latin typeface="Century Gothic"/>
                <a:cs typeface="Century Gothic"/>
              </a:rPr>
              <a:t>1.1 - </a:t>
            </a:r>
            <a:r>
              <a:rPr lang="fr-FR" sz="1000" dirty="0" smtClean="0">
                <a:solidFill>
                  <a:schemeClr val="bg1"/>
                </a:solidFill>
                <a:latin typeface="Century Gothic"/>
                <a:cs typeface="Century Gothic"/>
              </a:rPr>
              <a:t> </a:t>
            </a:r>
            <a:r>
              <a:rPr lang="fr-FR" sz="1000" dirty="0" err="1" smtClean="0">
                <a:solidFill>
                  <a:schemeClr val="bg1"/>
                </a:solidFill>
                <a:latin typeface="Century Gothic"/>
                <a:cs typeface="Century Gothic"/>
              </a:rPr>
              <a:t>Sê</a:t>
            </a:r>
            <a:r>
              <a:rPr lang="fr-FR" sz="1000" dirty="0" smtClean="0">
                <a:solidFill>
                  <a:schemeClr val="bg1"/>
                </a:solidFill>
                <a:latin typeface="Century Gothic"/>
                <a:cs typeface="Century Gothic"/>
              </a:rPr>
              <a:t>  tu  </a:t>
            </a:r>
            <a:r>
              <a:rPr lang="fr-FR" sz="1000" dirty="0" err="1" smtClean="0">
                <a:solidFill>
                  <a:schemeClr val="bg1"/>
                </a:solidFill>
                <a:latin typeface="Century Gothic"/>
                <a:cs typeface="Century Gothic"/>
              </a:rPr>
              <a:t>péyé</a:t>
            </a:r>
            <a:r>
              <a:rPr lang="fr-FR" sz="1000" dirty="0" smtClean="0">
                <a:solidFill>
                  <a:schemeClr val="bg1"/>
                </a:solidFill>
                <a:latin typeface="Century Gothic"/>
                <a:cs typeface="Century Gothic"/>
              </a:rPr>
              <a:t> </a:t>
            </a:r>
            <a:r>
              <a:rPr lang="fr-FR" sz="1000" dirty="0" smtClean="0">
                <a:solidFill>
                  <a:schemeClr val="bg1"/>
                </a:solidFill>
              </a:rPr>
              <a:t>? (</a:t>
            </a:r>
            <a:r>
              <a:rPr lang="fr-FR" sz="1000" dirty="0" err="1" smtClean="0">
                <a:solidFill>
                  <a:schemeClr val="bg1"/>
                </a:solidFill>
              </a:rPr>
              <a:t>Sc</a:t>
            </a:r>
            <a:r>
              <a:rPr lang="fr-FR" sz="1000" dirty="0" smtClean="0">
                <a:solidFill>
                  <a:schemeClr val="bg1"/>
                </a:solidFill>
              </a:rPr>
              <a:t>)</a:t>
            </a:r>
            <a:endParaRPr lang="fr-FR" sz="1000" dirty="0">
              <a:solidFill>
                <a:schemeClr val="bg1"/>
              </a:solidFill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0" y="5182824"/>
            <a:ext cx="9144000" cy="1675176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" name="ZoneTexte 38"/>
          <p:cNvSpPr txBox="1"/>
          <p:nvPr/>
        </p:nvSpPr>
        <p:spPr>
          <a:xfrm>
            <a:off x="153165" y="5616616"/>
            <a:ext cx="590242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sz="2400" dirty="0" smtClean="0">
              <a:latin typeface="Century Gothic"/>
              <a:cs typeface="Century Gothic"/>
            </a:endParaRPr>
          </a:p>
          <a:p>
            <a:r>
              <a:rPr lang="fr-FR" sz="2400" dirty="0" err="1" smtClean="0">
                <a:latin typeface="Century Gothic"/>
                <a:cs typeface="Century Gothic"/>
              </a:rPr>
              <a:t>Ouvr</a:t>
            </a:r>
            <a:r>
              <a:rPr lang="fr-FR" sz="2400" dirty="0" smtClean="0">
                <a:latin typeface="Century Gothic"/>
                <a:cs typeface="Century Gothic"/>
              </a:rPr>
              <a:t>  ton  </a:t>
            </a:r>
            <a:r>
              <a:rPr lang="fr-FR" sz="2400" dirty="0" err="1" smtClean="0">
                <a:latin typeface="Century Gothic"/>
                <a:cs typeface="Century Gothic"/>
              </a:rPr>
              <a:t>port-monê</a:t>
            </a:r>
            <a:r>
              <a:rPr lang="fr-FR" sz="2400" dirty="0" smtClean="0">
                <a:latin typeface="Century Gothic"/>
                <a:cs typeface="Century Gothic"/>
              </a:rPr>
              <a:t>  du  </a:t>
            </a:r>
            <a:r>
              <a:rPr lang="fr-FR" sz="2400" dirty="0" err="1" smtClean="0">
                <a:latin typeface="Century Gothic"/>
                <a:cs typeface="Century Gothic"/>
              </a:rPr>
              <a:t>koté</a:t>
            </a:r>
            <a:r>
              <a:rPr lang="fr-FR" sz="2400" dirty="0" smtClean="0">
                <a:latin typeface="Century Gothic"/>
                <a:cs typeface="Century Gothic"/>
              </a:rPr>
              <a:t>  </a:t>
            </a:r>
            <a:r>
              <a:rPr lang="fr-FR" sz="2400" dirty="0" err="1" smtClean="0">
                <a:latin typeface="Century Gothic"/>
                <a:cs typeface="Century Gothic"/>
              </a:rPr>
              <a:t>dê</a:t>
            </a:r>
            <a:r>
              <a:rPr lang="fr-FR" sz="2400" dirty="0" smtClean="0">
                <a:latin typeface="Century Gothic"/>
                <a:cs typeface="Century Gothic"/>
              </a:rPr>
              <a:t>  1$. </a:t>
            </a:r>
            <a:endParaRPr lang="fr-FR" sz="2400" dirty="0">
              <a:latin typeface="Century Gothic"/>
              <a:cs typeface="Century Gothic"/>
            </a:endParaRPr>
          </a:p>
        </p:txBody>
      </p:sp>
      <p:grpSp>
        <p:nvGrpSpPr>
          <p:cNvPr id="40" name="Grouper 39"/>
          <p:cNvGrpSpPr/>
          <p:nvPr/>
        </p:nvGrpSpPr>
        <p:grpSpPr>
          <a:xfrm>
            <a:off x="838200" y="667070"/>
            <a:ext cx="4324920" cy="1485774"/>
            <a:chOff x="838200" y="667070"/>
            <a:chExt cx="4324920" cy="1485774"/>
          </a:xfrm>
        </p:grpSpPr>
        <p:sp>
          <p:nvSpPr>
            <p:cNvPr id="41" name="Forme libre 40"/>
            <p:cNvSpPr/>
            <p:nvPr/>
          </p:nvSpPr>
          <p:spPr>
            <a:xfrm>
              <a:off x="4057650" y="1416050"/>
              <a:ext cx="85725" cy="250825"/>
            </a:xfrm>
            <a:custGeom>
              <a:avLst/>
              <a:gdLst>
                <a:gd name="connsiteX0" fmla="*/ 57150 w 85725"/>
                <a:gd name="connsiteY0" fmla="*/ 0 h 250825"/>
                <a:gd name="connsiteX1" fmla="*/ 85725 w 85725"/>
                <a:gd name="connsiteY1" fmla="*/ 31750 h 250825"/>
                <a:gd name="connsiteX2" fmla="*/ 69850 w 85725"/>
                <a:gd name="connsiteY2" fmla="*/ 222250 h 250825"/>
                <a:gd name="connsiteX3" fmla="*/ 22225 w 85725"/>
                <a:gd name="connsiteY3" fmla="*/ 250825 h 250825"/>
                <a:gd name="connsiteX4" fmla="*/ 0 w 85725"/>
                <a:gd name="connsiteY4" fmla="*/ 222250 h 250825"/>
                <a:gd name="connsiteX5" fmla="*/ 12700 w 85725"/>
                <a:gd name="connsiteY5" fmla="*/ 44450 h 250825"/>
                <a:gd name="connsiteX6" fmla="*/ 57150 w 85725"/>
                <a:gd name="connsiteY6" fmla="*/ 0 h 250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5725" h="250825">
                  <a:moveTo>
                    <a:pt x="57150" y="0"/>
                  </a:moveTo>
                  <a:lnTo>
                    <a:pt x="85725" y="31750"/>
                  </a:lnTo>
                  <a:lnTo>
                    <a:pt x="69850" y="222250"/>
                  </a:lnTo>
                  <a:lnTo>
                    <a:pt x="22225" y="250825"/>
                  </a:lnTo>
                  <a:lnTo>
                    <a:pt x="0" y="222250"/>
                  </a:lnTo>
                  <a:lnTo>
                    <a:pt x="12700" y="44450"/>
                  </a:lnTo>
                  <a:lnTo>
                    <a:pt x="57150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31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2" name="Rectangle 41"/>
            <p:cNvSpPr/>
            <p:nvPr/>
          </p:nvSpPr>
          <p:spPr>
            <a:xfrm>
              <a:off x="838200" y="712020"/>
              <a:ext cx="4324920" cy="14408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3" name="Forme libre 42"/>
            <p:cNvSpPr/>
            <p:nvPr/>
          </p:nvSpPr>
          <p:spPr>
            <a:xfrm>
              <a:off x="4060826" y="1416050"/>
              <a:ext cx="82550" cy="244475"/>
            </a:xfrm>
            <a:custGeom>
              <a:avLst/>
              <a:gdLst>
                <a:gd name="connsiteX0" fmla="*/ 50800 w 79375"/>
                <a:gd name="connsiteY0" fmla="*/ 0 h 244475"/>
                <a:gd name="connsiteX1" fmla="*/ 79375 w 79375"/>
                <a:gd name="connsiteY1" fmla="*/ 31750 h 244475"/>
                <a:gd name="connsiteX2" fmla="*/ 69850 w 79375"/>
                <a:gd name="connsiteY2" fmla="*/ 219075 h 244475"/>
                <a:gd name="connsiteX3" fmla="*/ 19050 w 79375"/>
                <a:gd name="connsiteY3" fmla="*/ 244475 h 244475"/>
                <a:gd name="connsiteX4" fmla="*/ 0 w 79375"/>
                <a:gd name="connsiteY4" fmla="*/ 222250 h 244475"/>
                <a:gd name="connsiteX5" fmla="*/ 15875 w 79375"/>
                <a:gd name="connsiteY5" fmla="*/ 41275 h 244475"/>
                <a:gd name="connsiteX6" fmla="*/ 50800 w 79375"/>
                <a:gd name="connsiteY6" fmla="*/ 0 h 2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9375" h="244475">
                  <a:moveTo>
                    <a:pt x="50800" y="0"/>
                  </a:moveTo>
                  <a:lnTo>
                    <a:pt x="79375" y="31750"/>
                  </a:lnTo>
                  <a:lnTo>
                    <a:pt x="69850" y="219075"/>
                  </a:lnTo>
                  <a:lnTo>
                    <a:pt x="19050" y="244475"/>
                  </a:lnTo>
                  <a:lnTo>
                    <a:pt x="0" y="222250"/>
                  </a:lnTo>
                  <a:lnTo>
                    <a:pt x="15875" y="41275"/>
                  </a:lnTo>
                  <a:lnTo>
                    <a:pt x="50800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4" name="Forme libre 43"/>
            <p:cNvSpPr/>
            <p:nvPr/>
          </p:nvSpPr>
          <p:spPr>
            <a:xfrm>
              <a:off x="3870325" y="1647825"/>
              <a:ext cx="196850" cy="60325"/>
            </a:xfrm>
            <a:custGeom>
              <a:avLst/>
              <a:gdLst>
                <a:gd name="connsiteX0" fmla="*/ 25400 w 196850"/>
                <a:gd name="connsiteY0" fmla="*/ 60325 h 60325"/>
                <a:gd name="connsiteX1" fmla="*/ 0 w 196850"/>
                <a:gd name="connsiteY1" fmla="*/ 31750 h 60325"/>
                <a:gd name="connsiteX2" fmla="*/ 31750 w 196850"/>
                <a:gd name="connsiteY2" fmla="*/ 3175 h 60325"/>
                <a:gd name="connsiteX3" fmla="*/ 165100 w 196850"/>
                <a:gd name="connsiteY3" fmla="*/ 0 h 60325"/>
                <a:gd name="connsiteX4" fmla="*/ 196850 w 196850"/>
                <a:gd name="connsiteY4" fmla="*/ 31750 h 60325"/>
                <a:gd name="connsiteX5" fmla="*/ 165100 w 196850"/>
                <a:gd name="connsiteY5" fmla="*/ 60325 h 60325"/>
                <a:gd name="connsiteX6" fmla="*/ 25400 w 196850"/>
                <a:gd name="connsiteY6" fmla="*/ 60325 h 60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6850" h="60325">
                  <a:moveTo>
                    <a:pt x="25400" y="60325"/>
                  </a:moveTo>
                  <a:lnTo>
                    <a:pt x="0" y="31750"/>
                  </a:lnTo>
                  <a:lnTo>
                    <a:pt x="31750" y="3175"/>
                  </a:lnTo>
                  <a:lnTo>
                    <a:pt x="165100" y="0"/>
                  </a:lnTo>
                  <a:lnTo>
                    <a:pt x="196850" y="31750"/>
                  </a:lnTo>
                  <a:lnTo>
                    <a:pt x="165100" y="60325"/>
                  </a:lnTo>
                  <a:lnTo>
                    <a:pt x="25400" y="60325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5" name="Forme libre 44"/>
            <p:cNvSpPr/>
            <p:nvPr/>
          </p:nvSpPr>
          <p:spPr>
            <a:xfrm rot="576256" flipV="1">
              <a:off x="3816349" y="1429928"/>
              <a:ext cx="82550" cy="244475"/>
            </a:xfrm>
            <a:custGeom>
              <a:avLst/>
              <a:gdLst>
                <a:gd name="connsiteX0" fmla="*/ 50800 w 79375"/>
                <a:gd name="connsiteY0" fmla="*/ 0 h 244475"/>
                <a:gd name="connsiteX1" fmla="*/ 79375 w 79375"/>
                <a:gd name="connsiteY1" fmla="*/ 31750 h 244475"/>
                <a:gd name="connsiteX2" fmla="*/ 69850 w 79375"/>
                <a:gd name="connsiteY2" fmla="*/ 219075 h 244475"/>
                <a:gd name="connsiteX3" fmla="*/ 19050 w 79375"/>
                <a:gd name="connsiteY3" fmla="*/ 244475 h 244475"/>
                <a:gd name="connsiteX4" fmla="*/ 0 w 79375"/>
                <a:gd name="connsiteY4" fmla="*/ 222250 h 244475"/>
                <a:gd name="connsiteX5" fmla="*/ 15875 w 79375"/>
                <a:gd name="connsiteY5" fmla="*/ 41275 h 244475"/>
                <a:gd name="connsiteX6" fmla="*/ 50800 w 79375"/>
                <a:gd name="connsiteY6" fmla="*/ 0 h 2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9375" h="244475">
                  <a:moveTo>
                    <a:pt x="50800" y="0"/>
                  </a:moveTo>
                  <a:lnTo>
                    <a:pt x="79375" y="31750"/>
                  </a:lnTo>
                  <a:lnTo>
                    <a:pt x="69850" y="219075"/>
                  </a:lnTo>
                  <a:lnTo>
                    <a:pt x="19050" y="244475"/>
                  </a:lnTo>
                  <a:lnTo>
                    <a:pt x="0" y="222250"/>
                  </a:lnTo>
                  <a:lnTo>
                    <a:pt x="15875" y="41275"/>
                  </a:lnTo>
                  <a:lnTo>
                    <a:pt x="50800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6" name="Forme libre 45"/>
            <p:cNvSpPr/>
            <p:nvPr/>
          </p:nvSpPr>
          <p:spPr>
            <a:xfrm>
              <a:off x="4029075" y="1689102"/>
              <a:ext cx="82550" cy="244475"/>
            </a:xfrm>
            <a:custGeom>
              <a:avLst/>
              <a:gdLst>
                <a:gd name="connsiteX0" fmla="*/ 50800 w 79375"/>
                <a:gd name="connsiteY0" fmla="*/ 0 h 244475"/>
                <a:gd name="connsiteX1" fmla="*/ 79375 w 79375"/>
                <a:gd name="connsiteY1" fmla="*/ 31750 h 244475"/>
                <a:gd name="connsiteX2" fmla="*/ 69850 w 79375"/>
                <a:gd name="connsiteY2" fmla="*/ 219075 h 244475"/>
                <a:gd name="connsiteX3" fmla="*/ 19050 w 79375"/>
                <a:gd name="connsiteY3" fmla="*/ 244475 h 244475"/>
                <a:gd name="connsiteX4" fmla="*/ 0 w 79375"/>
                <a:gd name="connsiteY4" fmla="*/ 222250 h 244475"/>
                <a:gd name="connsiteX5" fmla="*/ 15875 w 79375"/>
                <a:gd name="connsiteY5" fmla="*/ 41275 h 244475"/>
                <a:gd name="connsiteX6" fmla="*/ 50800 w 79375"/>
                <a:gd name="connsiteY6" fmla="*/ 0 h 2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9375" h="244475">
                  <a:moveTo>
                    <a:pt x="50800" y="0"/>
                  </a:moveTo>
                  <a:lnTo>
                    <a:pt x="79375" y="31750"/>
                  </a:lnTo>
                  <a:lnTo>
                    <a:pt x="69850" y="219075"/>
                  </a:lnTo>
                  <a:lnTo>
                    <a:pt x="19050" y="244475"/>
                  </a:lnTo>
                  <a:lnTo>
                    <a:pt x="0" y="222250"/>
                  </a:lnTo>
                  <a:lnTo>
                    <a:pt x="15875" y="41275"/>
                  </a:lnTo>
                  <a:lnTo>
                    <a:pt x="50800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7" name="Forme libre 46"/>
            <p:cNvSpPr/>
            <p:nvPr/>
          </p:nvSpPr>
          <p:spPr>
            <a:xfrm>
              <a:off x="4702176" y="1403352"/>
              <a:ext cx="225425" cy="50800"/>
            </a:xfrm>
            <a:custGeom>
              <a:avLst/>
              <a:gdLst>
                <a:gd name="connsiteX0" fmla="*/ 0 w 225425"/>
                <a:gd name="connsiteY0" fmla="*/ 6350 h 50800"/>
                <a:gd name="connsiteX1" fmla="*/ 0 w 225425"/>
                <a:gd name="connsiteY1" fmla="*/ 6350 h 50800"/>
                <a:gd name="connsiteX2" fmla="*/ 225425 w 225425"/>
                <a:gd name="connsiteY2" fmla="*/ 0 h 50800"/>
                <a:gd name="connsiteX3" fmla="*/ 184150 w 225425"/>
                <a:gd name="connsiteY3" fmla="*/ 50800 h 50800"/>
                <a:gd name="connsiteX4" fmla="*/ 41275 w 225425"/>
                <a:gd name="connsiteY4" fmla="*/ 50800 h 50800"/>
                <a:gd name="connsiteX5" fmla="*/ 0 w 225425"/>
                <a:gd name="connsiteY5" fmla="*/ 6350 h 50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5425" h="50800">
                  <a:moveTo>
                    <a:pt x="0" y="6350"/>
                  </a:moveTo>
                  <a:lnTo>
                    <a:pt x="0" y="6350"/>
                  </a:lnTo>
                  <a:lnTo>
                    <a:pt x="225425" y="0"/>
                  </a:lnTo>
                  <a:lnTo>
                    <a:pt x="184150" y="50800"/>
                  </a:lnTo>
                  <a:lnTo>
                    <a:pt x="41275" y="50800"/>
                  </a:lnTo>
                  <a:lnTo>
                    <a:pt x="0" y="635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8" name="Forme libre 47"/>
            <p:cNvSpPr/>
            <p:nvPr/>
          </p:nvSpPr>
          <p:spPr>
            <a:xfrm>
              <a:off x="4889502" y="1416052"/>
              <a:ext cx="82550" cy="244475"/>
            </a:xfrm>
            <a:custGeom>
              <a:avLst/>
              <a:gdLst>
                <a:gd name="connsiteX0" fmla="*/ 50800 w 79375"/>
                <a:gd name="connsiteY0" fmla="*/ 0 h 244475"/>
                <a:gd name="connsiteX1" fmla="*/ 79375 w 79375"/>
                <a:gd name="connsiteY1" fmla="*/ 31750 h 244475"/>
                <a:gd name="connsiteX2" fmla="*/ 69850 w 79375"/>
                <a:gd name="connsiteY2" fmla="*/ 219075 h 244475"/>
                <a:gd name="connsiteX3" fmla="*/ 19050 w 79375"/>
                <a:gd name="connsiteY3" fmla="*/ 244475 h 244475"/>
                <a:gd name="connsiteX4" fmla="*/ 0 w 79375"/>
                <a:gd name="connsiteY4" fmla="*/ 222250 h 244475"/>
                <a:gd name="connsiteX5" fmla="*/ 15875 w 79375"/>
                <a:gd name="connsiteY5" fmla="*/ 41275 h 244475"/>
                <a:gd name="connsiteX6" fmla="*/ 50800 w 79375"/>
                <a:gd name="connsiteY6" fmla="*/ 0 h 2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9375" h="244475">
                  <a:moveTo>
                    <a:pt x="50800" y="0"/>
                  </a:moveTo>
                  <a:lnTo>
                    <a:pt x="79375" y="31750"/>
                  </a:lnTo>
                  <a:lnTo>
                    <a:pt x="69850" y="219075"/>
                  </a:lnTo>
                  <a:lnTo>
                    <a:pt x="19050" y="244475"/>
                  </a:lnTo>
                  <a:lnTo>
                    <a:pt x="0" y="222250"/>
                  </a:lnTo>
                  <a:lnTo>
                    <a:pt x="15875" y="41275"/>
                  </a:lnTo>
                  <a:lnTo>
                    <a:pt x="50800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9" name="Forme libre 48"/>
            <p:cNvSpPr/>
            <p:nvPr/>
          </p:nvSpPr>
          <p:spPr>
            <a:xfrm rot="576256" flipV="1">
              <a:off x="4645025" y="1429930"/>
              <a:ext cx="82550" cy="244475"/>
            </a:xfrm>
            <a:custGeom>
              <a:avLst/>
              <a:gdLst>
                <a:gd name="connsiteX0" fmla="*/ 50800 w 79375"/>
                <a:gd name="connsiteY0" fmla="*/ 0 h 244475"/>
                <a:gd name="connsiteX1" fmla="*/ 79375 w 79375"/>
                <a:gd name="connsiteY1" fmla="*/ 31750 h 244475"/>
                <a:gd name="connsiteX2" fmla="*/ 69850 w 79375"/>
                <a:gd name="connsiteY2" fmla="*/ 219075 h 244475"/>
                <a:gd name="connsiteX3" fmla="*/ 19050 w 79375"/>
                <a:gd name="connsiteY3" fmla="*/ 244475 h 244475"/>
                <a:gd name="connsiteX4" fmla="*/ 0 w 79375"/>
                <a:gd name="connsiteY4" fmla="*/ 222250 h 244475"/>
                <a:gd name="connsiteX5" fmla="*/ 15875 w 79375"/>
                <a:gd name="connsiteY5" fmla="*/ 41275 h 244475"/>
                <a:gd name="connsiteX6" fmla="*/ 50800 w 79375"/>
                <a:gd name="connsiteY6" fmla="*/ 0 h 2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9375" h="244475">
                  <a:moveTo>
                    <a:pt x="50800" y="0"/>
                  </a:moveTo>
                  <a:lnTo>
                    <a:pt x="79375" y="31750"/>
                  </a:lnTo>
                  <a:lnTo>
                    <a:pt x="69850" y="219075"/>
                  </a:lnTo>
                  <a:lnTo>
                    <a:pt x="19050" y="244475"/>
                  </a:lnTo>
                  <a:lnTo>
                    <a:pt x="0" y="222250"/>
                  </a:lnTo>
                  <a:lnTo>
                    <a:pt x="15875" y="41275"/>
                  </a:lnTo>
                  <a:lnTo>
                    <a:pt x="50800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0" name="Forme libre 49"/>
            <p:cNvSpPr/>
            <p:nvPr/>
          </p:nvSpPr>
          <p:spPr>
            <a:xfrm>
              <a:off x="4622801" y="1679579"/>
              <a:ext cx="82550" cy="244475"/>
            </a:xfrm>
            <a:custGeom>
              <a:avLst/>
              <a:gdLst>
                <a:gd name="connsiteX0" fmla="*/ 50800 w 79375"/>
                <a:gd name="connsiteY0" fmla="*/ 0 h 244475"/>
                <a:gd name="connsiteX1" fmla="*/ 79375 w 79375"/>
                <a:gd name="connsiteY1" fmla="*/ 31750 h 244475"/>
                <a:gd name="connsiteX2" fmla="*/ 69850 w 79375"/>
                <a:gd name="connsiteY2" fmla="*/ 219075 h 244475"/>
                <a:gd name="connsiteX3" fmla="*/ 19050 w 79375"/>
                <a:gd name="connsiteY3" fmla="*/ 244475 h 244475"/>
                <a:gd name="connsiteX4" fmla="*/ 0 w 79375"/>
                <a:gd name="connsiteY4" fmla="*/ 222250 h 244475"/>
                <a:gd name="connsiteX5" fmla="*/ 15875 w 79375"/>
                <a:gd name="connsiteY5" fmla="*/ 41275 h 244475"/>
                <a:gd name="connsiteX6" fmla="*/ 50800 w 79375"/>
                <a:gd name="connsiteY6" fmla="*/ 0 h 2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9375" h="244475">
                  <a:moveTo>
                    <a:pt x="50800" y="0"/>
                  </a:moveTo>
                  <a:lnTo>
                    <a:pt x="79375" y="31750"/>
                  </a:lnTo>
                  <a:lnTo>
                    <a:pt x="69850" y="219075"/>
                  </a:lnTo>
                  <a:lnTo>
                    <a:pt x="19050" y="244475"/>
                  </a:lnTo>
                  <a:lnTo>
                    <a:pt x="0" y="222250"/>
                  </a:lnTo>
                  <a:lnTo>
                    <a:pt x="15875" y="41275"/>
                  </a:lnTo>
                  <a:lnTo>
                    <a:pt x="50800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1" name="Forme libre 50"/>
            <p:cNvSpPr/>
            <p:nvPr/>
          </p:nvSpPr>
          <p:spPr>
            <a:xfrm>
              <a:off x="4857751" y="1689104"/>
              <a:ext cx="82550" cy="244475"/>
            </a:xfrm>
            <a:custGeom>
              <a:avLst/>
              <a:gdLst>
                <a:gd name="connsiteX0" fmla="*/ 50800 w 79375"/>
                <a:gd name="connsiteY0" fmla="*/ 0 h 244475"/>
                <a:gd name="connsiteX1" fmla="*/ 79375 w 79375"/>
                <a:gd name="connsiteY1" fmla="*/ 31750 h 244475"/>
                <a:gd name="connsiteX2" fmla="*/ 69850 w 79375"/>
                <a:gd name="connsiteY2" fmla="*/ 219075 h 244475"/>
                <a:gd name="connsiteX3" fmla="*/ 19050 w 79375"/>
                <a:gd name="connsiteY3" fmla="*/ 244475 h 244475"/>
                <a:gd name="connsiteX4" fmla="*/ 0 w 79375"/>
                <a:gd name="connsiteY4" fmla="*/ 222250 h 244475"/>
                <a:gd name="connsiteX5" fmla="*/ 15875 w 79375"/>
                <a:gd name="connsiteY5" fmla="*/ 41275 h 244475"/>
                <a:gd name="connsiteX6" fmla="*/ 50800 w 79375"/>
                <a:gd name="connsiteY6" fmla="*/ 0 h 2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9375" h="244475">
                  <a:moveTo>
                    <a:pt x="50800" y="0"/>
                  </a:moveTo>
                  <a:lnTo>
                    <a:pt x="79375" y="31750"/>
                  </a:lnTo>
                  <a:lnTo>
                    <a:pt x="69850" y="219075"/>
                  </a:lnTo>
                  <a:lnTo>
                    <a:pt x="19050" y="244475"/>
                  </a:lnTo>
                  <a:lnTo>
                    <a:pt x="0" y="222250"/>
                  </a:lnTo>
                  <a:lnTo>
                    <a:pt x="15875" y="41275"/>
                  </a:lnTo>
                  <a:lnTo>
                    <a:pt x="50800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2" name="Forme libre 51"/>
            <p:cNvSpPr/>
            <p:nvPr/>
          </p:nvSpPr>
          <p:spPr>
            <a:xfrm>
              <a:off x="4657726" y="1905002"/>
              <a:ext cx="206375" cy="50800"/>
            </a:xfrm>
            <a:custGeom>
              <a:avLst/>
              <a:gdLst>
                <a:gd name="connsiteX0" fmla="*/ 50800 w 206375"/>
                <a:gd name="connsiteY0" fmla="*/ 0 h 50800"/>
                <a:gd name="connsiteX1" fmla="*/ 177800 w 206375"/>
                <a:gd name="connsiteY1" fmla="*/ 0 h 50800"/>
                <a:gd name="connsiteX2" fmla="*/ 206375 w 206375"/>
                <a:gd name="connsiteY2" fmla="*/ 34925 h 50800"/>
                <a:gd name="connsiteX3" fmla="*/ 190500 w 206375"/>
                <a:gd name="connsiteY3" fmla="*/ 47625 h 50800"/>
                <a:gd name="connsiteX4" fmla="*/ 15875 w 206375"/>
                <a:gd name="connsiteY4" fmla="*/ 50800 h 50800"/>
                <a:gd name="connsiteX5" fmla="*/ 0 w 206375"/>
                <a:gd name="connsiteY5" fmla="*/ 28575 h 50800"/>
                <a:gd name="connsiteX6" fmla="*/ 50800 w 206375"/>
                <a:gd name="connsiteY6" fmla="*/ 0 h 50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6375" h="50800">
                  <a:moveTo>
                    <a:pt x="50800" y="0"/>
                  </a:moveTo>
                  <a:lnTo>
                    <a:pt x="177800" y="0"/>
                  </a:lnTo>
                  <a:lnTo>
                    <a:pt x="206375" y="34925"/>
                  </a:lnTo>
                  <a:lnTo>
                    <a:pt x="190500" y="47625"/>
                  </a:lnTo>
                  <a:lnTo>
                    <a:pt x="15875" y="50800"/>
                  </a:lnTo>
                  <a:lnTo>
                    <a:pt x="0" y="28575"/>
                  </a:lnTo>
                  <a:lnTo>
                    <a:pt x="50800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3" name="ZoneTexte 52"/>
            <p:cNvSpPr txBox="1"/>
            <p:nvPr/>
          </p:nvSpPr>
          <p:spPr>
            <a:xfrm>
              <a:off x="3746723" y="667070"/>
              <a:ext cx="111791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36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badi MT Condensed Light"/>
                  <a:cs typeface="Abadi MT Condensed Light"/>
                </a:rPr>
                <a:t>$4.30 </a:t>
              </a:r>
              <a:endParaRPr lang="fr-FR" sz="3600" dirty="0">
                <a:solidFill>
                  <a:schemeClr val="tx1">
                    <a:lumMod val="50000"/>
                    <a:lumOff val="50000"/>
                  </a:schemeClr>
                </a:solidFill>
                <a:latin typeface="Abadi MT Condensed Light"/>
                <a:cs typeface="Abadi MT Condensed Light"/>
              </a:endParaRPr>
            </a:p>
          </p:txBody>
        </p:sp>
        <p:sp>
          <p:nvSpPr>
            <p:cNvPr id="54" name="ZoneTexte 53"/>
            <p:cNvSpPr txBox="1"/>
            <p:nvPr/>
          </p:nvSpPr>
          <p:spPr>
            <a:xfrm>
              <a:off x="865976" y="675987"/>
              <a:ext cx="522298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3200" dirty="0" smtClean="0">
                  <a:solidFill>
                    <a:srgbClr val="7F7F7F"/>
                  </a:solidFill>
                  <a:latin typeface="Abadi MT Condensed Light"/>
                  <a:cs typeface="Abadi MT Condensed Light"/>
                </a:rPr>
                <a:t>ST</a:t>
              </a:r>
              <a:endParaRPr lang="fr-FR" sz="3200" dirty="0">
                <a:solidFill>
                  <a:srgbClr val="7F7F7F"/>
                </a:solidFill>
                <a:latin typeface="Abadi MT Condensed Light"/>
                <a:cs typeface="Abadi MT Condensed Light"/>
              </a:endParaRPr>
            </a:p>
          </p:txBody>
        </p:sp>
        <p:sp>
          <p:nvSpPr>
            <p:cNvPr id="55" name="Ellipse 54"/>
            <p:cNvSpPr/>
            <p:nvPr/>
          </p:nvSpPr>
          <p:spPr>
            <a:xfrm>
              <a:off x="4127500" y="1911350"/>
              <a:ext cx="63500" cy="66675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56" name="Grouper 23"/>
            <p:cNvGrpSpPr/>
            <p:nvPr/>
          </p:nvGrpSpPr>
          <p:grpSpPr>
            <a:xfrm>
              <a:off x="4248151" y="1403350"/>
              <a:ext cx="314326" cy="552450"/>
              <a:chOff x="4248151" y="1403350"/>
              <a:chExt cx="314326" cy="552450"/>
            </a:xfrm>
          </p:grpSpPr>
          <p:sp>
            <p:nvSpPr>
              <p:cNvPr id="57" name="Forme libre 56"/>
              <p:cNvSpPr/>
              <p:nvPr/>
            </p:nvSpPr>
            <p:spPr>
              <a:xfrm>
                <a:off x="4292601" y="1403350"/>
                <a:ext cx="225425" cy="50800"/>
              </a:xfrm>
              <a:custGeom>
                <a:avLst/>
                <a:gdLst>
                  <a:gd name="connsiteX0" fmla="*/ 0 w 225425"/>
                  <a:gd name="connsiteY0" fmla="*/ 6350 h 50800"/>
                  <a:gd name="connsiteX1" fmla="*/ 0 w 225425"/>
                  <a:gd name="connsiteY1" fmla="*/ 6350 h 50800"/>
                  <a:gd name="connsiteX2" fmla="*/ 225425 w 225425"/>
                  <a:gd name="connsiteY2" fmla="*/ 0 h 50800"/>
                  <a:gd name="connsiteX3" fmla="*/ 184150 w 225425"/>
                  <a:gd name="connsiteY3" fmla="*/ 50800 h 50800"/>
                  <a:gd name="connsiteX4" fmla="*/ 41275 w 225425"/>
                  <a:gd name="connsiteY4" fmla="*/ 50800 h 50800"/>
                  <a:gd name="connsiteX5" fmla="*/ 0 w 225425"/>
                  <a:gd name="connsiteY5" fmla="*/ 6350 h 50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5425" h="50800">
                    <a:moveTo>
                      <a:pt x="0" y="6350"/>
                    </a:moveTo>
                    <a:lnTo>
                      <a:pt x="0" y="6350"/>
                    </a:lnTo>
                    <a:lnTo>
                      <a:pt x="225425" y="0"/>
                    </a:lnTo>
                    <a:lnTo>
                      <a:pt x="184150" y="50800"/>
                    </a:lnTo>
                    <a:lnTo>
                      <a:pt x="41275" y="50800"/>
                    </a:lnTo>
                    <a:lnTo>
                      <a:pt x="0" y="6350"/>
                    </a:lnTo>
                    <a:close/>
                  </a:path>
                </a:pathLst>
              </a:custGeom>
              <a:solidFill>
                <a:schemeClr val="tx1">
                  <a:lumMod val="75000"/>
                  <a:lumOff val="25000"/>
                </a:schemeClr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58" name="Forme libre 57"/>
              <p:cNvSpPr/>
              <p:nvPr/>
            </p:nvSpPr>
            <p:spPr>
              <a:xfrm>
                <a:off x="4479927" y="1416050"/>
                <a:ext cx="82550" cy="244475"/>
              </a:xfrm>
              <a:custGeom>
                <a:avLst/>
                <a:gdLst>
                  <a:gd name="connsiteX0" fmla="*/ 50800 w 79375"/>
                  <a:gd name="connsiteY0" fmla="*/ 0 h 244475"/>
                  <a:gd name="connsiteX1" fmla="*/ 79375 w 79375"/>
                  <a:gd name="connsiteY1" fmla="*/ 31750 h 244475"/>
                  <a:gd name="connsiteX2" fmla="*/ 69850 w 79375"/>
                  <a:gd name="connsiteY2" fmla="*/ 219075 h 244475"/>
                  <a:gd name="connsiteX3" fmla="*/ 19050 w 79375"/>
                  <a:gd name="connsiteY3" fmla="*/ 244475 h 244475"/>
                  <a:gd name="connsiteX4" fmla="*/ 0 w 79375"/>
                  <a:gd name="connsiteY4" fmla="*/ 222250 h 244475"/>
                  <a:gd name="connsiteX5" fmla="*/ 15875 w 79375"/>
                  <a:gd name="connsiteY5" fmla="*/ 41275 h 244475"/>
                  <a:gd name="connsiteX6" fmla="*/ 50800 w 79375"/>
                  <a:gd name="connsiteY6" fmla="*/ 0 h 24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9375" h="244475">
                    <a:moveTo>
                      <a:pt x="50800" y="0"/>
                    </a:moveTo>
                    <a:lnTo>
                      <a:pt x="79375" y="31750"/>
                    </a:lnTo>
                    <a:lnTo>
                      <a:pt x="69850" y="219075"/>
                    </a:lnTo>
                    <a:lnTo>
                      <a:pt x="19050" y="244475"/>
                    </a:lnTo>
                    <a:lnTo>
                      <a:pt x="0" y="222250"/>
                    </a:lnTo>
                    <a:lnTo>
                      <a:pt x="15875" y="41275"/>
                    </a:lnTo>
                    <a:lnTo>
                      <a:pt x="50800" y="0"/>
                    </a:lnTo>
                    <a:close/>
                  </a:path>
                </a:pathLst>
              </a:cu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59" name="Forme libre 58"/>
              <p:cNvSpPr/>
              <p:nvPr/>
            </p:nvSpPr>
            <p:spPr>
              <a:xfrm>
                <a:off x="4289426" y="1647825"/>
                <a:ext cx="196850" cy="60325"/>
              </a:xfrm>
              <a:custGeom>
                <a:avLst/>
                <a:gdLst>
                  <a:gd name="connsiteX0" fmla="*/ 25400 w 196850"/>
                  <a:gd name="connsiteY0" fmla="*/ 60325 h 60325"/>
                  <a:gd name="connsiteX1" fmla="*/ 0 w 196850"/>
                  <a:gd name="connsiteY1" fmla="*/ 31750 h 60325"/>
                  <a:gd name="connsiteX2" fmla="*/ 31750 w 196850"/>
                  <a:gd name="connsiteY2" fmla="*/ 3175 h 60325"/>
                  <a:gd name="connsiteX3" fmla="*/ 165100 w 196850"/>
                  <a:gd name="connsiteY3" fmla="*/ 0 h 60325"/>
                  <a:gd name="connsiteX4" fmla="*/ 196850 w 196850"/>
                  <a:gd name="connsiteY4" fmla="*/ 31750 h 60325"/>
                  <a:gd name="connsiteX5" fmla="*/ 165100 w 196850"/>
                  <a:gd name="connsiteY5" fmla="*/ 60325 h 60325"/>
                  <a:gd name="connsiteX6" fmla="*/ 25400 w 196850"/>
                  <a:gd name="connsiteY6" fmla="*/ 60325 h 603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96850" h="60325">
                    <a:moveTo>
                      <a:pt x="25400" y="60325"/>
                    </a:moveTo>
                    <a:lnTo>
                      <a:pt x="0" y="31750"/>
                    </a:lnTo>
                    <a:lnTo>
                      <a:pt x="31750" y="3175"/>
                    </a:lnTo>
                    <a:lnTo>
                      <a:pt x="165100" y="0"/>
                    </a:lnTo>
                    <a:lnTo>
                      <a:pt x="196850" y="31750"/>
                    </a:lnTo>
                    <a:lnTo>
                      <a:pt x="165100" y="60325"/>
                    </a:lnTo>
                    <a:lnTo>
                      <a:pt x="25400" y="60325"/>
                    </a:lnTo>
                    <a:close/>
                  </a:path>
                </a:pathLst>
              </a:custGeom>
              <a:solidFill>
                <a:schemeClr val="tx1">
                  <a:lumMod val="75000"/>
                  <a:lumOff val="25000"/>
                </a:schemeClr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0" name="Forme libre 59"/>
              <p:cNvSpPr/>
              <p:nvPr/>
            </p:nvSpPr>
            <p:spPr>
              <a:xfrm>
                <a:off x="4448176" y="1689102"/>
                <a:ext cx="82550" cy="244475"/>
              </a:xfrm>
              <a:custGeom>
                <a:avLst/>
                <a:gdLst>
                  <a:gd name="connsiteX0" fmla="*/ 50800 w 79375"/>
                  <a:gd name="connsiteY0" fmla="*/ 0 h 244475"/>
                  <a:gd name="connsiteX1" fmla="*/ 79375 w 79375"/>
                  <a:gd name="connsiteY1" fmla="*/ 31750 h 244475"/>
                  <a:gd name="connsiteX2" fmla="*/ 69850 w 79375"/>
                  <a:gd name="connsiteY2" fmla="*/ 219075 h 244475"/>
                  <a:gd name="connsiteX3" fmla="*/ 19050 w 79375"/>
                  <a:gd name="connsiteY3" fmla="*/ 244475 h 244475"/>
                  <a:gd name="connsiteX4" fmla="*/ 0 w 79375"/>
                  <a:gd name="connsiteY4" fmla="*/ 222250 h 244475"/>
                  <a:gd name="connsiteX5" fmla="*/ 15875 w 79375"/>
                  <a:gd name="connsiteY5" fmla="*/ 41275 h 244475"/>
                  <a:gd name="connsiteX6" fmla="*/ 50800 w 79375"/>
                  <a:gd name="connsiteY6" fmla="*/ 0 h 24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9375" h="244475">
                    <a:moveTo>
                      <a:pt x="50800" y="0"/>
                    </a:moveTo>
                    <a:lnTo>
                      <a:pt x="79375" y="31750"/>
                    </a:lnTo>
                    <a:lnTo>
                      <a:pt x="69850" y="219075"/>
                    </a:lnTo>
                    <a:lnTo>
                      <a:pt x="19050" y="244475"/>
                    </a:lnTo>
                    <a:lnTo>
                      <a:pt x="0" y="222250"/>
                    </a:lnTo>
                    <a:lnTo>
                      <a:pt x="15875" y="41275"/>
                    </a:lnTo>
                    <a:lnTo>
                      <a:pt x="50800" y="0"/>
                    </a:lnTo>
                    <a:close/>
                  </a:path>
                </a:pathLst>
              </a:cu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1" name="Forme libre 60"/>
              <p:cNvSpPr/>
              <p:nvPr/>
            </p:nvSpPr>
            <p:spPr>
              <a:xfrm>
                <a:off x="4248151" y="1905000"/>
                <a:ext cx="206375" cy="50800"/>
              </a:xfrm>
              <a:custGeom>
                <a:avLst/>
                <a:gdLst>
                  <a:gd name="connsiteX0" fmla="*/ 50800 w 206375"/>
                  <a:gd name="connsiteY0" fmla="*/ 0 h 50800"/>
                  <a:gd name="connsiteX1" fmla="*/ 177800 w 206375"/>
                  <a:gd name="connsiteY1" fmla="*/ 0 h 50800"/>
                  <a:gd name="connsiteX2" fmla="*/ 206375 w 206375"/>
                  <a:gd name="connsiteY2" fmla="*/ 34925 h 50800"/>
                  <a:gd name="connsiteX3" fmla="*/ 190500 w 206375"/>
                  <a:gd name="connsiteY3" fmla="*/ 47625 h 50800"/>
                  <a:gd name="connsiteX4" fmla="*/ 15875 w 206375"/>
                  <a:gd name="connsiteY4" fmla="*/ 50800 h 50800"/>
                  <a:gd name="connsiteX5" fmla="*/ 0 w 206375"/>
                  <a:gd name="connsiteY5" fmla="*/ 28575 h 50800"/>
                  <a:gd name="connsiteX6" fmla="*/ 50800 w 206375"/>
                  <a:gd name="connsiteY6" fmla="*/ 0 h 50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6375" h="50800">
                    <a:moveTo>
                      <a:pt x="50800" y="0"/>
                    </a:moveTo>
                    <a:lnTo>
                      <a:pt x="177800" y="0"/>
                    </a:lnTo>
                    <a:lnTo>
                      <a:pt x="206375" y="34925"/>
                    </a:lnTo>
                    <a:lnTo>
                      <a:pt x="190500" y="47625"/>
                    </a:lnTo>
                    <a:lnTo>
                      <a:pt x="15875" y="50800"/>
                    </a:lnTo>
                    <a:lnTo>
                      <a:pt x="0" y="28575"/>
                    </a:lnTo>
                    <a:lnTo>
                      <a:pt x="50800" y="0"/>
                    </a:lnTo>
                    <a:close/>
                  </a:path>
                </a:pathLst>
              </a:custGeom>
              <a:solidFill>
                <a:schemeClr val="tx1">
                  <a:lumMod val="75000"/>
                  <a:lumOff val="25000"/>
                </a:schemeClr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</p:grpSp>
      <p:sp>
        <p:nvSpPr>
          <p:cNvPr id="12" name="Espace réservé du numéro de diapositive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F11BF-A548-CF4B-9698-622A874ADE88}" type="slidenum">
              <a:rPr lang="fr-FR" smtClean="0"/>
              <a:pPr/>
              <a:t>4</a:t>
            </a:fld>
            <a:endParaRPr lang="fr-FR"/>
          </a:p>
        </p:txBody>
      </p:sp>
      <p:pic>
        <p:nvPicPr>
          <p:cNvPr id="31" name="Image 3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727"/>
          <a:stretch/>
        </p:blipFill>
        <p:spPr>
          <a:xfrm>
            <a:off x="7110258" y="4383394"/>
            <a:ext cx="1870785" cy="5303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38200" y="2286001"/>
            <a:ext cx="1447800" cy="381000"/>
          </a:xfrm>
          <a:prstGeom prst="rect">
            <a:avLst/>
          </a:prstGeom>
          <a:solidFill>
            <a:srgbClr val="9F7B6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Rectangle 14"/>
          <p:cNvSpPr/>
          <p:nvPr/>
        </p:nvSpPr>
        <p:spPr>
          <a:xfrm>
            <a:off x="0" y="5181600"/>
            <a:ext cx="9144000" cy="1676401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/>
          <p:cNvSpPr txBox="1"/>
          <p:nvPr/>
        </p:nvSpPr>
        <p:spPr>
          <a:xfrm>
            <a:off x="153165" y="5597372"/>
            <a:ext cx="333516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sz="2400" dirty="0" smtClean="0">
              <a:latin typeface="Century Gothic"/>
              <a:cs typeface="Century Gothic"/>
            </a:endParaRPr>
          </a:p>
          <a:p>
            <a:r>
              <a:rPr lang="fr-FR" sz="2400" dirty="0" err="1" smtClean="0">
                <a:latin typeface="Century Gothic"/>
                <a:cs typeface="Century Gothic"/>
              </a:rPr>
              <a:t>Trouv</a:t>
            </a:r>
            <a:r>
              <a:rPr lang="fr-FR" sz="2400" dirty="0" smtClean="0">
                <a:latin typeface="Century Gothic"/>
                <a:cs typeface="Century Gothic"/>
              </a:rPr>
              <a:t>  le </a:t>
            </a:r>
            <a:r>
              <a:rPr lang="fr-FR" sz="2400" dirty="0" err="1" smtClean="0">
                <a:latin typeface="Century Gothic"/>
                <a:cs typeface="Century Gothic"/>
              </a:rPr>
              <a:t>premé</a:t>
            </a:r>
            <a:r>
              <a:rPr lang="fr-FR" sz="2400" dirty="0" smtClean="0">
                <a:latin typeface="Century Gothic"/>
                <a:cs typeface="Century Gothic"/>
              </a:rPr>
              <a:t>  </a:t>
            </a:r>
            <a:r>
              <a:rPr lang="fr-FR" sz="2400" dirty="0" err="1" smtClean="0">
                <a:latin typeface="Century Gothic"/>
                <a:cs typeface="Century Gothic"/>
              </a:rPr>
              <a:t>chifr</a:t>
            </a:r>
            <a:r>
              <a:rPr lang="fr-FR" sz="2400" dirty="0" smtClean="0">
                <a:latin typeface="Century Gothic"/>
                <a:cs typeface="Century Gothic"/>
              </a:rPr>
              <a:t>. </a:t>
            </a:r>
            <a:endParaRPr lang="fr-FR" sz="2400" dirty="0">
              <a:latin typeface="Century Gothic"/>
              <a:cs typeface="Century Gothic"/>
            </a:endParaRPr>
          </a:p>
        </p:txBody>
      </p:sp>
      <p:sp>
        <p:nvSpPr>
          <p:cNvPr id="13" name="Espace réservé du numéro de diapositive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F11BF-A548-CF4B-9698-622A874ADE88}" type="slidenum">
              <a:rPr lang="fr-FR" smtClean="0"/>
              <a:pPr/>
              <a:t>5</a:t>
            </a:fld>
            <a:endParaRPr lang="fr-FR"/>
          </a:p>
        </p:txBody>
      </p:sp>
      <p:sp>
        <p:nvSpPr>
          <p:cNvPr id="12" name="ZoneTexte 11"/>
          <p:cNvSpPr txBox="1"/>
          <p:nvPr/>
        </p:nvSpPr>
        <p:spPr>
          <a:xfrm>
            <a:off x="7115881" y="119224"/>
            <a:ext cx="201850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dirty="0" smtClean="0">
                <a:solidFill>
                  <a:schemeClr val="bg1"/>
                </a:solidFill>
                <a:latin typeface="Century Gothic"/>
                <a:cs typeface="Century Gothic"/>
              </a:rPr>
              <a:t>ARJAN </a:t>
            </a:r>
            <a:r>
              <a:rPr lang="ro-RO" sz="1000" dirty="0" smtClean="0">
                <a:solidFill>
                  <a:schemeClr val="bg1"/>
                </a:solidFill>
                <a:latin typeface="Century Gothic"/>
                <a:cs typeface="Century Gothic"/>
              </a:rPr>
              <a:t>1.1 - </a:t>
            </a:r>
            <a:r>
              <a:rPr lang="fr-FR" sz="1000" dirty="0" smtClean="0">
                <a:solidFill>
                  <a:schemeClr val="bg1"/>
                </a:solidFill>
                <a:latin typeface="Century Gothic"/>
                <a:cs typeface="Century Gothic"/>
              </a:rPr>
              <a:t> </a:t>
            </a:r>
            <a:r>
              <a:rPr lang="fr-FR" sz="1000" dirty="0" err="1" smtClean="0">
                <a:solidFill>
                  <a:schemeClr val="bg1"/>
                </a:solidFill>
                <a:latin typeface="Century Gothic"/>
                <a:cs typeface="Century Gothic"/>
              </a:rPr>
              <a:t>Sê</a:t>
            </a:r>
            <a:r>
              <a:rPr lang="fr-FR" sz="1000" dirty="0" smtClean="0">
                <a:solidFill>
                  <a:schemeClr val="bg1"/>
                </a:solidFill>
                <a:latin typeface="Century Gothic"/>
                <a:cs typeface="Century Gothic"/>
              </a:rPr>
              <a:t>  tu  </a:t>
            </a:r>
            <a:r>
              <a:rPr lang="fr-FR" sz="1000" dirty="0" err="1" smtClean="0">
                <a:solidFill>
                  <a:schemeClr val="bg1"/>
                </a:solidFill>
                <a:latin typeface="Century Gothic"/>
                <a:cs typeface="Century Gothic"/>
              </a:rPr>
              <a:t>péyé</a:t>
            </a:r>
            <a:r>
              <a:rPr lang="fr-FR" sz="1000" dirty="0" smtClean="0">
                <a:solidFill>
                  <a:schemeClr val="bg1"/>
                </a:solidFill>
                <a:latin typeface="Century Gothic"/>
                <a:cs typeface="Century Gothic"/>
              </a:rPr>
              <a:t> </a:t>
            </a:r>
            <a:r>
              <a:rPr lang="fr-FR" sz="1000" dirty="0" smtClean="0">
                <a:solidFill>
                  <a:schemeClr val="bg1"/>
                </a:solidFill>
              </a:rPr>
              <a:t>? (</a:t>
            </a:r>
            <a:r>
              <a:rPr lang="fr-FR" sz="1000" dirty="0" err="1" smtClean="0">
                <a:solidFill>
                  <a:schemeClr val="bg1"/>
                </a:solidFill>
              </a:rPr>
              <a:t>Sc</a:t>
            </a:r>
            <a:r>
              <a:rPr lang="fr-FR" sz="1000" dirty="0" smtClean="0">
                <a:solidFill>
                  <a:schemeClr val="bg1"/>
                </a:solidFill>
              </a:rPr>
              <a:t>)</a:t>
            </a:r>
            <a:endParaRPr lang="fr-FR" sz="1000" dirty="0">
              <a:solidFill>
                <a:schemeClr val="bg1"/>
              </a:solidFill>
            </a:endParaRPr>
          </a:p>
        </p:txBody>
      </p:sp>
      <p:grpSp>
        <p:nvGrpSpPr>
          <p:cNvPr id="36" name="Grouper 35"/>
          <p:cNvGrpSpPr/>
          <p:nvPr/>
        </p:nvGrpSpPr>
        <p:grpSpPr>
          <a:xfrm>
            <a:off x="838200" y="667070"/>
            <a:ext cx="4324920" cy="1485774"/>
            <a:chOff x="838200" y="667070"/>
            <a:chExt cx="4324920" cy="1485774"/>
          </a:xfrm>
        </p:grpSpPr>
        <p:sp>
          <p:nvSpPr>
            <p:cNvPr id="37" name="Forme libre 36"/>
            <p:cNvSpPr/>
            <p:nvPr/>
          </p:nvSpPr>
          <p:spPr>
            <a:xfrm>
              <a:off x="4057650" y="1416050"/>
              <a:ext cx="85725" cy="250825"/>
            </a:xfrm>
            <a:custGeom>
              <a:avLst/>
              <a:gdLst>
                <a:gd name="connsiteX0" fmla="*/ 57150 w 85725"/>
                <a:gd name="connsiteY0" fmla="*/ 0 h 250825"/>
                <a:gd name="connsiteX1" fmla="*/ 85725 w 85725"/>
                <a:gd name="connsiteY1" fmla="*/ 31750 h 250825"/>
                <a:gd name="connsiteX2" fmla="*/ 69850 w 85725"/>
                <a:gd name="connsiteY2" fmla="*/ 222250 h 250825"/>
                <a:gd name="connsiteX3" fmla="*/ 22225 w 85725"/>
                <a:gd name="connsiteY3" fmla="*/ 250825 h 250825"/>
                <a:gd name="connsiteX4" fmla="*/ 0 w 85725"/>
                <a:gd name="connsiteY4" fmla="*/ 222250 h 250825"/>
                <a:gd name="connsiteX5" fmla="*/ 12700 w 85725"/>
                <a:gd name="connsiteY5" fmla="*/ 44450 h 250825"/>
                <a:gd name="connsiteX6" fmla="*/ 57150 w 85725"/>
                <a:gd name="connsiteY6" fmla="*/ 0 h 250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5725" h="250825">
                  <a:moveTo>
                    <a:pt x="57150" y="0"/>
                  </a:moveTo>
                  <a:lnTo>
                    <a:pt x="85725" y="31750"/>
                  </a:lnTo>
                  <a:lnTo>
                    <a:pt x="69850" y="222250"/>
                  </a:lnTo>
                  <a:lnTo>
                    <a:pt x="22225" y="250825"/>
                  </a:lnTo>
                  <a:lnTo>
                    <a:pt x="0" y="222250"/>
                  </a:lnTo>
                  <a:lnTo>
                    <a:pt x="12700" y="44450"/>
                  </a:lnTo>
                  <a:lnTo>
                    <a:pt x="57150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31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8" name="Rectangle 37"/>
            <p:cNvSpPr/>
            <p:nvPr/>
          </p:nvSpPr>
          <p:spPr>
            <a:xfrm>
              <a:off x="838200" y="712020"/>
              <a:ext cx="4324920" cy="14408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9" name="Forme libre 38"/>
            <p:cNvSpPr/>
            <p:nvPr/>
          </p:nvSpPr>
          <p:spPr>
            <a:xfrm>
              <a:off x="4060826" y="1416050"/>
              <a:ext cx="82550" cy="244475"/>
            </a:xfrm>
            <a:custGeom>
              <a:avLst/>
              <a:gdLst>
                <a:gd name="connsiteX0" fmla="*/ 50800 w 79375"/>
                <a:gd name="connsiteY0" fmla="*/ 0 h 244475"/>
                <a:gd name="connsiteX1" fmla="*/ 79375 w 79375"/>
                <a:gd name="connsiteY1" fmla="*/ 31750 h 244475"/>
                <a:gd name="connsiteX2" fmla="*/ 69850 w 79375"/>
                <a:gd name="connsiteY2" fmla="*/ 219075 h 244475"/>
                <a:gd name="connsiteX3" fmla="*/ 19050 w 79375"/>
                <a:gd name="connsiteY3" fmla="*/ 244475 h 244475"/>
                <a:gd name="connsiteX4" fmla="*/ 0 w 79375"/>
                <a:gd name="connsiteY4" fmla="*/ 222250 h 244475"/>
                <a:gd name="connsiteX5" fmla="*/ 15875 w 79375"/>
                <a:gd name="connsiteY5" fmla="*/ 41275 h 244475"/>
                <a:gd name="connsiteX6" fmla="*/ 50800 w 79375"/>
                <a:gd name="connsiteY6" fmla="*/ 0 h 2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9375" h="244475">
                  <a:moveTo>
                    <a:pt x="50800" y="0"/>
                  </a:moveTo>
                  <a:lnTo>
                    <a:pt x="79375" y="31750"/>
                  </a:lnTo>
                  <a:lnTo>
                    <a:pt x="69850" y="219075"/>
                  </a:lnTo>
                  <a:lnTo>
                    <a:pt x="19050" y="244475"/>
                  </a:lnTo>
                  <a:lnTo>
                    <a:pt x="0" y="222250"/>
                  </a:lnTo>
                  <a:lnTo>
                    <a:pt x="15875" y="41275"/>
                  </a:lnTo>
                  <a:lnTo>
                    <a:pt x="50800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0" name="Forme libre 39"/>
            <p:cNvSpPr/>
            <p:nvPr/>
          </p:nvSpPr>
          <p:spPr>
            <a:xfrm>
              <a:off x="3870325" y="1647825"/>
              <a:ext cx="196850" cy="60325"/>
            </a:xfrm>
            <a:custGeom>
              <a:avLst/>
              <a:gdLst>
                <a:gd name="connsiteX0" fmla="*/ 25400 w 196850"/>
                <a:gd name="connsiteY0" fmla="*/ 60325 h 60325"/>
                <a:gd name="connsiteX1" fmla="*/ 0 w 196850"/>
                <a:gd name="connsiteY1" fmla="*/ 31750 h 60325"/>
                <a:gd name="connsiteX2" fmla="*/ 31750 w 196850"/>
                <a:gd name="connsiteY2" fmla="*/ 3175 h 60325"/>
                <a:gd name="connsiteX3" fmla="*/ 165100 w 196850"/>
                <a:gd name="connsiteY3" fmla="*/ 0 h 60325"/>
                <a:gd name="connsiteX4" fmla="*/ 196850 w 196850"/>
                <a:gd name="connsiteY4" fmla="*/ 31750 h 60325"/>
                <a:gd name="connsiteX5" fmla="*/ 165100 w 196850"/>
                <a:gd name="connsiteY5" fmla="*/ 60325 h 60325"/>
                <a:gd name="connsiteX6" fmla="*/ 25400 w 196850"/>
                <a:gd name="connsiteY6" fmla="*/ 60325 h 60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6850" h="60325">
                  <a:moveTo>
                    <a:pt x="25400" y="60325"/>
                  </a:moveTo>
                  <a:lnTo>
                    <a:pt x="0" y="31750"/>
                  </a:lnTo>
                  <a:lnTo>
                    <a:pt x="31750" y="3175"/>
                  </a:lnTo>
                  <a:lnTo>
                    <a:pt x="165100" y="0"/>
                  </a:lnTo>
                  <a:lnTo>
                    <a:pt x="196850" y="31750"/>
                  </a:lnTo>
                  <a:lnTo>
                    <a:pt x="165100" y="60325"/>
                  </a:lnTo>
                  <a:lnTo>
                    <a:pt x="25400" y="60325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1" name="Forme libre 40"/>
            <p:cNvSpPr/>
            <p:nvPr/>
          </p:nvSpPr>
          <p:spPr>
            <a:xfrm rot="576256" flipV="1">
              <a:off x="3816349" y="1429928"/>
              <a:ext cx="82550" cy="244475"/>
            </a:xfrm>
            <a:custGeom>
              <a:avLst/>
              <a:gdLst>
                <a:gd name="connsiteX0" fmla="*/ 50800 w 79375"/>
                <a:gd name="connsiteY0" fmla="*/ 0 h 244475"/>
                <a:gd name="connsiteX1" fmla="*/ 79375 w 79375"/>
                <a:gd name="connsiteY1" fmla="*/ 31750 h 244475"/>
                <a:gd name="connsiteX2" fmla="*/ 69850 w 79375"/>
                <a:gd name="connsiteY2" fmla="*/ 219075 h 244475"/>
                <a:gd name="connsiteX3" fmla="*/ 19050 w 79375"/>
                <a:gd name="connsiteY3" fmla="*/ 244475 h 244475"/>
                <a:gd name="connsiteX4" fmla="*/ 0 w 79375"/>
                <a:gd name="connsiteY4" fmla="*/ 222250 h 244475"/>
                <a:gd name="connsiteX5" fmla="*/ 15875 w 79375"/>
                <a:gd name="connsiteY5" fmla="*/ 41275 h 244475"/>
                <a:gd name="connsiteX6" fmla="*/ 50800 w 79375"/>
                <a:gd name="connsiteY6" fmla="*/ 0 h 2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9375" h="244475">
                  <a:moveTo>
                    <a:pt x="50800" y="0"/>
                  </a:moveTo>
                  <a:lnTo>
                    <a:pt x="79375" y="31750"/>
                  </a:lnTo>
                  <a:lnTo>
                    <a:pt x="69850" y="219075"/>
                  </a:lnTo>
                  <a:lnTo>
                    <a:pt x="19050" y="244475"/>
                  </a:lnTo>
                  <a:lnTo>
                    <a:pt x="0" y="222250"/>
                  </a:lnTo>
                  <a:lnTo>
                    <a:pt x="15875" y="41275"/>
                  </a:lnTo>
                  <a:lnTo>
                    <a:pt x="50800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2" name="Forme libre 41"/>
            <p:cNvSpPr/>
            <p:nvPr/>
          </p:nvSpPr>
          <p:spPr>
            <a:xfrm>
              <a:off x="4029075" y="1689102"/>
              <a:ext cx="82550" cy="244475"/>
            </a:xfrm>
            <a:custGeom>
              <a:avLst/>
              <a:gdLst>
                <a:gd name="connsiteX0" fmla="*/ 50800 w 79375"/>
                <a:gd name="connsiteY0" fmla="*/ 0 h 244475"/>
                <a:gd name="connsiteX1" fmla="*/ 79375 w 79375"/>
                <a:gd name="connsiteY1" fmla="*/ 31750 h 244475"/>
                <a:gd name="connsiteX2" fmla="*/ 69850 w 79375"/>
                <a:gd name="connsiteY2" fmla="*/ 219075 h 244475"/>
                <a:gd name="connsiteX3" fmla="*/ 19050 w 79375"/>
                <a:gd name="connsiteY3" fmla="*/ 244475 h 244475"/>
                <a:gd name="connsiteX4" fmla="*/ 0 w 79375"/>
                <a:gd name="connsiteY4" fmla="*/ 222250 h 244475"/>
                <a:gd name="connsiteX5" fmla="*/ 15875 w 79375"/>
                <a:gd name="connsiteY5" fmla="*/ 41275 h 244475"/>
                <a:gd name="connsiteX6" fmla="*/ 50800 w 79375"/>
                <a:gd name="connsiteY6" fmla="*/ 0 h 2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9375" h="244475">
                  <a:moveTo>
                    <a:pt x="50800" y="0"/>
                  </a:moveTo>
                  <a:lnTo>
                    <a:pt x="79375" y="31750"/>
                  </a:lnTo>
                  <a:lnTo>
                    <a:pt x="69850" y="219075"/>
                  </a:lnTo>
                  <a:lnTo>
                    <a:pt x="19050" y="244475"/>
                  </a:lnTo>
                  <a:lnTo>
                    <a:pt x="0" y="222250"/>
                  </a:lnTo>
                  <a:lnTo>
                    <a:pt x="15875" y="41275"/>
                  </a:lnTo>
                  <a:lnTo>
                    <a:pt x="50800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3" name="Forme libre 42"/>
            <p:cNvSpPr/>
            <p:nvPr/>
          </p:nvSpPr>
          <p:spPr>
            <a:xfrm>
              <a:off x="4702176" y="1403352"/>
              <a:ext cx="225425" cy="50800"/>
            </a:xfrm>
            <a:custGeom>
              <a:avLst/>
              <a:gdLst>
                <a:gd name="connsiteX0" fmla="*/ 0 w 225425"/>
                <a:gd name="connsiteY0" fmla="*/ 6350 h 50800"/>
                <a:gd name="connsiteX1" fmla="*/ 0 w 225425"/>
                <a:gd name="connsiteY1" fmla="*/ 6350 h 50800"/>
                <a:gd name="connsiteX2" fmla="*/ 225425 w 225425"/>
                <a:gd name="connsiteY2" fmla="*/ 0 h 50800"/>
                <a:gd name="connsiteX3" fmla="*/ 184150 w 225425"/>
                <a:gd name="connsiteY3" fmla="*/ 50800 h 50800"/>
                <a:gd name="connsiteX4" fmla="*/ 41275 w 225425"/>
                <a:gd name="connsiteY4" fmla="*/ 50800 h 50800"/>
                <a:gd name="connsiteX5" fmla="*/ 0 w 225425"/>
                <a:gd name="connsiteY5" fmla="*/ 6350 h 50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5425" h="50800">
                  <a:moveTo>
                    <a:pt x="0" y="6350"/>
                  </a:moveTo>
                  <a:lnTo>
                    <a:pt x="0" y="6350"/>
                  </a:lnTo>
                  <a:lnTo>
                    <a:pt x="225425" y="0"/>
                  </a:lnTo>
                  <a:lnTo>
                    <a:pt x="184150" y="50800"/>
                  </a:lnTo>
                  <a:lnTo>
                    <a:pt x="41275" y="50800"/>
                  </a:lnTo>
                  <a:lnTo>
                    <a:pt x="0" y="635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4" name="Forme libre 43"/>
            <p:cNvSpPr/>
            <p:nvPr/>
          </p:nvSpPr>
          <p:spPr>
            <a:xfrm>
              <a:off x="4889502" y="1416052"/>
              <a:ext cx="82550" cy="244475"/>
            </a:xfrm>
            <a:custGeom>
              <a:avLst/>
              <a:gdLst>
                <a:gd name="connsiteX0" fmla="*/ 50800 w 79375"/>
                <a:gd name="connsiteY0" fmla="*/ 0 h 244475"/>
                <a:gd name="connsiteX1" fmla="*/ 79375 w 79375"/>
                <a:gd name="connsiteY1" fmla="*/ 31750 h 244475"/>
                <a:gd name="connsiteX2" fmla="*/ 69850 w 79375"/>
                <a:gd name="connsiteY2" fmla="*/ 219075 h 244475"/>
                <a:gd name="connsiteX3" fmla="*/ 19050 w 79375"/>
                <a:gd name="connsiteY3" fmla="*/ 244475 h 244475"/>
                <a:gd name="connsiteX4" fmla="*/ 0 w 79375"/>
                <a:gd name="connsiteY4" fmla="*/ 222250 h 244475"/>
                <a:gd name="connsiteX5" fmla="*/ 15875 w 79375"/>
                <a:gd name="connsiteY5" fmla="*/ 41275 h 244475"/>
                <a:gd name="connsiteX6" fmla="*/ 50800 w 79375"/>
                <a:gd name="connsiteY6" fmla="*/ 0 h 2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9375" h="244475">
                  <a:moveTo>
                    <a:pt x="50800" y="0"/>
                  </a:moveTo>
                  <a:lnTo>
                    <a:pt x="79375" y="31750"/>
                  </a:lnTo>
                  <a:lnTo>
                    <a:pt x="69850" y="219075"/>
                  </a:lnTo>
                  <a:lnTo>
                    <a:pt x="19050" y="244475"/>
                  </a:lnTo>
                  <a:lnTo>
                    <a:pt x="0" y="222250"/>
                  </a:lnTo>
                  <a:lnTo>
                    <a:pt x="15875" y="41275"/>
                  </a:lnTo>
                  <a:lnTo>
                    <a:pt x="50800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5" name="Forme libre 44"/>
            <p:cNvSpPr/>
            <p:nvPr/>
          </p:nvSpPr>
          <p:spPr>
            <a:xfrm rot="576256" flipV="1">
              <a:off x="4645025" y="1429930"/>
              <a:ext cx="82550" cy="244475"/>
            </a:xfrm>
            <a:custGeom>
              <a:avLst/>
              <a:gdLst>
                <a:gd name="connsiteX0" fmla="*/ 50800 w 79375"/>
                <a:gd name="connsiteY0" fmla="*/ 0 h 244475"/>
                <a:gd name="connsiteX1" fmla="*/ 79375 w 79375"/>
                <a:gd name="connsiteY1" fmla="*/ 31750 h 244475"/>
                <a:gd name="connsiteX2" fmla="*/ 69850 w 79375"/>
                <a:gd name="connsiteY2" fmla="*/ 219075 h 244475"/>
                <a:gd name="connsiteX3" fmla="*/ 19050 w 79375"/>
                <a:gd name="connsiteY3" fmla="*/ 244475 h 244475"/>
                <a:gd name="connsiteX4" fmla="*/ 0 w 79375"/>
                <a:gd name="connsiteY4" fmla="*/ 222250 h 244475"/>
                <a:gd name="connsiteX5" fmla="*/ 15875 w 79375"/>
                <a:gd name="connsiteY5" fmla="*/ 41275 h 244475"/>
                <a:gd name="connsiteX6" fmla="*/ 50800 w 79375"/>
                <a:gd name="connsiteY6" fmla="*/ 0 h 2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9375" h="244475">
                  <a:moveTo>
                    <a:pt x="50800" y="0"/>
                  </a:moveTo>
                  <a:lnTo>
                    <a:pt x="79375" y="31750"/>
                  </a:lnTo>
                  <a:lnTo>
                    <a:pt x="69850" y="219075"/>
                  </a:lnTo>
                  <a:lnTo>
                    <a:pt x="19050" y="244475"/>
                  </a:lnTo>
                  <a:lnTo>
                    <a:pt x="0" y="222250"/>
                  </a:lnTo>
                  <a:lnTo>
                    <a:pt x="15875" y="41275"/>
                  </a:lnTo>
                  <a:lnTo>
                    <a:pt x="50800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6" name="Forme libre 45"/>
            <p:cNvSpPr/>
            <p:nvPr/>
          </p:nvSpPr>
          <p:spPr>
            <a:xfrm>
              <a:off x="4622801" y="1679579"/>
              <a:ext cx="82550" cy="244475"/>
            </a:xfrm>
            <a:custGeom>
              <a:avLst/>
              <a:gdLst>
                <a:gd name="connsiteX0" fmla="*/ 50800 w 79375"/>
                <a:gd name="connsiteY0" fmla="*/ 0 h 244475"/>
                <a:gd name="connsiteX1" fmla="*/ 79375 w 79375"/>
                <a:gd name="connsiteY1" fmla="*/ 31750 h 244475"/>
                <a:gd name="connsiteX2" fmla="*/ 69850 w 79375"/>
                <a:gd name="connsiteY2" fmla="*/ 219075 h 244475"/>
                <a:gd name="connsiteX3" fmla="*/ 19050 w 79375"/>
                <a:gd name="connsiteY3" fmla="*/ 244475 h 244475"/>
                <a:gd name="connsiteX4" fmla="*/ 0 w 79375"/>
                <a:gd name="connsiteY4" fmla="*/ 222250 h 244475"/>
                <a:gd name="connsiteX5" fmla="*/ 15875 w 79375"/>
                <a:gd name="connsiteY5" fmla="*/ 41275 h 244475"/>
                <a:gd name="connsiteX6" fmla="*/ 50800 w 79375"/>
                <a:gd name="connsiteY6" fmla="*/ 0 h 2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9375" h="244475">
                  <a:moveTo>
                    <a:pt x="50800" y="0"/>
                  </a:moveTo>
                  <a:lnTo>
                    <a:pt x="79375" y="31750"/>
                  </a:lnTo>
                  <a:lnTo>
                    <a:pt x="69850" y="219075"/>
                  </a:lnTo>
                  <a:lnTo>
                    <a:pt x="19050" y="244475"/>
                  </a:lnTo>
                  <a:lnTo>
                    <a:pt x="0" y="222250"/>
                  </a:lnTo>
                  <a:lnTo>
                    <a:pt x="15875" y="41275"/>
                  </a:lnTo>
                  <a:lnTo>
                    <a:pt x="50800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7" name="Forme libre 46"/>
            <p:cNvSpPr/>
            <p:nvPr/>
          </p:nvSpPr>
          <p:spPr>
            <a:xfrm>
              <a:off x="4857751" y="1689104"/>
              <a:ext cx="82550" cy="244475"/>
            </a:xfrm>
            <a:custGeom>
              <a:avLst/>
              <a:gdLst>
                <a:gd name="connsiteX0" fmla="*/ 50800 w 79375"/>
                <a:gd name="connsiteY0" fmla="*/ 0 h 244475"/>
                <a:gd name="connsiteX1" fmla="*/ 79375 w 79375"/>
                <a:gd name="connsiteY1" fmla="*/ 31750 h 244475"/>
                <a:gd name="connsiteX2" fmla="*/ 69850 w 79375"/>
                <a:gd name="connsiteY2" fmla="*/ 219075 h 244475"/>
                <a:gd name="connsiteX3" fmla="*/ 19050 w 79375"/>
                <a:gd name="connsiteY3" fmla="*/ 244475 h 244475"/>
                <a:gd name="connsiteX4" fmla="*/ 0 w 79375"/>
                <a:gd name="connsiteY4" fmla="*/ 222250 h 244475"/>
                <a:gd name="connsiteX5" fmla="*/ 15875 w 79375"/>
                <a:gd name="connsiteY5" fmla="*/ 41275 h 244475"/>
                <a:gd name="connsiteX6" fmla="*/ 50800 w 79375"/>
                <a:gd name="connsiteY6" fmla="*/ 0 h 2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9375" h="244475">
                  <a:moveTo>
                    <a:pt x="50800" y="0"/>
                  </a:moveTo>
                  <a:lnTo>
                    <a:pt x="79375" y="31750"/>
                  </a:lnTo>
                  <a:lnTo>
                    <a:pt x="69850" y="219075"/>
                  </a:lnTo>
                  <a:lnTo>
                    <a:pt x="19050" y="244475"/>
                  </a:lnTo>
                  <a:lnTo>
                    <a:pt x="0" y="222250"/>
                  </a:lnTo>
                  <a:lnTo>
                    <a:pt x="15875" y="41275"/>
                  </a:lnTo>
                  <a:lnTo>
                    <a:pt x="50800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8" name="Forme libre 47"/>
            <p:cNvSpPr/>
            <p:nvPr/>
          </p:nvSpPr>
          <p:spPr>
            <a:xfrm>
              <a:off x="4657726" y="1905002"/>
              <a:ext cx="206375" cy="50800"/>
            </a:xfrm>
            <a:custGeom>
              <a:avLst/>
              <a:gdLst>
                <a:gd name="connsiteX0" fmla="*/ 50800 w 206375"/>
                <a:gd name="connsiteY0" fmla="*/ 0 h 50800"/>
                <a:gd name="connsiteX1" fmla="*/ 177800 w 206375"/>
                <a:gd name="connsiteY1" fmla="*/ 0 h 50800"/>
                <a:gd name="connsiteX2" fmla="*/ 206375 w 206375"/>
                <a:gd name="connsiteY2" fmla="*/ 34925 h 50800"/>
                <a:gd name="connsiteX3" fmla="*/ 190500 w 206375"/>
                <a:gd name="connsiteY3" fmla="*/ 47625 h 50800"/>
                <a:gd name="connsiteX4" fmla="*/ 15875 w 206375"/>
                <a:gd name="connsiteY4" fmla="*/ 50800 h 50800"/>
                <a:gd name="connsiteX5" fmla="*/ 0 w 206375"/>
                <a:gd name="connsiteY5" fmla="*/ 28575 h 50800"/>
                <a:gd name="connsiteX6" fmla="*/ 50800 w 206375"/>
                <a:gd name="connsiteY6" fmla="*/ 0 h 50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6375" h="50800">
                  <a:moveTo>
                    <a:pt x="50800" y="0"/>
                  </a:moveTo>
                  <a:lnTo>
                    <a:pt x="177800" y="0"/>
                  </a:lnTo>
                  <a:lnTo>
                    <a:pt x="206375" y="34925"/>
                  </a:lnTo>
                  <a:lnTo>
                    <a:pt x="190500" y="47625"/>
                  </a:lnTo>
                  <a:lnTo>
                    <a:pt x="15875" y="50800"/>
                  </a:lnTo>
                  <a:lnTo>
                    <a:pt x="0" y="28575"/>
                  </a:lnTo>
                  <a:lnTo>
                    <a:pt x="50800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9" name="ZoneTexte 48"/>
            <p:cNvSpPr txBox="1"/>
            <p:nvPr/>
          </p:nvSpPr>
          <p:spPr>
            <a:xfrm>
              <a:off x="3746723" y="667070"/>
              <a:ext cx="111791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36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badi MT Condensed Light"/>
                  <a:cs typeface="Abadi MT Condensed Light"/>
                </a:rPr>
                <a:t>$4.30 </a:t>
              </a:r>
              <a:endParaRPr lang="fr-FR" sz="3600" dirty="0">
                <a:solidFill>
                  <a:schemeClr val="tx1">
                    <a:lumMod val="50000"/>
                    <a:lumOff val="50000"/>
                  </a:schemeClr>
                </a:solidFill>
                <a:latin typeface="Abadi MT Condensed Light"/>
                <a:cs typeface="Abadi MT Condensed Light"/>
              </a:endParaRPr>
            </a:p>
          </p:txBody>
        </p:sp>
        <p:sp>
          <p:nvSpPr>
            <p:cNvPr id="50" name="ZoneTexte 49"/>
            <p:cNvSpPr txBox="1"/>
            <p:nvPr/>
          </p:nvSpPr>
          <p:spPr>
            <a:xfrm>
              <a:off x="865976" y="675987"/>
              <a:ext cx="522298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3200" dirty="0" smtClean="0">
                  <a:solidFill>
                    <a:srgbClr val="7F7F7F"/>
                  </a:solidFill>
                  <a:latin typeface="Abadi MT Condensed Light"/>
                  <a:cs typeface="Abadi MT Condensed Light"/>
                </a:rPr>
                <a:t>ST</a:t>
              </a:r>
              <a:endParaRPr lang="fr-FR" sz="3200" dirty="0">
                <a:solidFill>
                  <a:srgbClr val="7F7F7F"/>
                </a:solidFill>
                <a:latin typeface="Abadi MT Condensed Light"/>
                <a:cs typeface="Abadi MT Condensed Light"/>
              </a:endParaRPr>
            </a:p>
          </p:txBody>
        </p:sp>
        <p:sp>
          <p:nvSpPr>
            <p:cNvPr id="51" name="Ellipse 50"/>
            <p:cNvSpPr/>
            <p:nvPr/>
          </p:nvSpPr>
          <p:spPr>
            <a:xfrm>
              <a:off x="4127500" y="1911350"/>
              <a:ext cx="63500" cy="66675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52" name="Grouper 23"/>
            <p:cNvGrpSpPr/>
            <p:nvPr/>
          </p:nvGrpSpPr>
          <p:grpSpPr>
            <a:xfrm>
              <a:off x="4248151" y="1403350"/>
              <a:ext cx="314326" cy="552450"/>
              <a:chOff x="4248151" y="1403350"/>
              <a:chExt cx="314326" cy="552450"/>
            </a:xfrm>
          </p:grpSpPr>
          <p:sp>
            <p:nvSpPr>
              <p:cNvPr id="53" name="Forme libre 52"/>
              <p:cNvSpPr/>
              <p:nvPr/>
            </p:nvSpPr>
            <p:spPr>
              <a:xfrm>
                <a:off x="4292601" y="1403350"/>
                <a:ext cx="225425" cy="50800"/>
              </a:xfrm>
              <a:custGeom>
                <a:avLst/>
                <a:gdLst>
                  <a:gd name="connsiteX0" fmla="*/ 0 w 225425"/>
                  <a:gd name="connsiteY0" fmla="*/ 6350 h 50800"/>
                  <a:gd name="connsiteX1" fmla="*/ 0 w 225425"/>
                  <a:gd name="connsiteY1" fmla="*/ 6350 h 50800"/>
                  <a:gd name="connsiteX2" fmla="*/ 225425 w 225425"/>
                  <a:gd name="connsiteY2" fmla="*/ 0 h 50800"/>
                  <a:gd name="connsiteX3" fmla="*/ 184150 w 225425"/>
                  <a:gd name="connsiteY3" fmla="*/ 50800 h 50800"/>
                  <a:gd name="connsiteX4" fmla="*/ 41275 w 225425"/>
                  <a:gd name="connsiteY4" fmla="*/ 50800 h 50800"/>
                  <a:gd name="connsiteX5" fmla="*/ 0 w 225425"/>
                  <a:gd name="connsiteY5" fmla="*/ 6350 h 50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5425" h="50800">
                    <a:moveTo>
                      <a:pt x="0" y="6350"/>
                    </a:moveTo>
                    <a:lnTo>
                      <a:pt x="0" y="6350"/>
                    </a:lnTo>
                    <a:lnTo>
                      <a:pt x="225425" y="0"/>
                    </a:lnTo>
                    <a:lnTo>
                      <a:pt x="184150" y="50800"/>
                    </a:lnTo>
                    <a:lnTo>
                      <a:pt x="41275" y="50800"/>
                    </a:lnTo>
                    <a:lnTo>
                      <a:pt x="0" y="6350"/>
                    </a:lnTo>
                    <a:close/>
                  </a:path>
                </a:pathLst>
              </a:custGeom>
              <a:solidFill>
                <a:schemeClr val="tx1">
                  <a:lumMod val="75000"/>
                  <a:lumOff val="25000"/>
                </a:schemeClr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54" name="Forme libre 53"/>
              <p:cNvSpPr/>
              <p:nvPr/>
            </p:nvSpPr>
            <p:spPr>
              <a:xfrm>
                <a:off x="4479927" y="1416050"/>
                <a:ext cx="82550" cy="244475"/>
              </a:xfrm>
              <a:custGeom>
                <a:avLst/>
                <a:gdLst>
                  <a:gd name="connsiteX0" fmla="*/ 50800 w 79375"/>
                  <a:gd name="connsiteY0" fmla="*/ 0 h 244475"/>
                  <a:gd name="connsiteX1" fmla="*/ 79375 w 79375"/>
                  <a:gd name="connsiteY1" fmla="*/ 31750 h 244475"/>
                  <a:gd name="connsiteX2" fmla="*/ 69850 w 79375"/>
                  <a:gd name="connsiteY2" fmla="*/ 219075 h 244475"/>
                  <a:gd name="connsiteX3" fmla="*/ 19050 w 79375"/>
                  <a:gd name="connsiteY3" fmla="*/ 244475 h 244475"/>
                  <a:gd name="connsiteX4" fmla="*/ 0 w 79375"/>
                  <a:gd name="connsiteY4" fmla="*/ 222250 h 244475"/>
                  <a:gd name="connsiteX5" fmla="*/ 15875 w 79375"/>
                  <a:gd name="connsiteY5" fmla="*/ 41275 h 244475"/>
                  <a:gd name="connsiteX6" fmla="*/ 50800 w 79375"/>
                  <a:gd name="connsiteY6" fmla="*/ 0 h 24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9375" h="244475">
                    <a:moveTo>
                      <a:pt x="50800" y="0"/>
                    </a:moveTo>
                    <a:lnTo>
                      <a:pt x="79375" y="31750"/>
                    </a:lnTo>
                    <a:lnTo>
                      <a:pt x="69850" y="219075"/>
                    </a:lnTo>
                    <a:lnTo>
                      <a:pt x="19050" y="244475"/>
                    </a:lnTo>
                    <a:lnTo>
                      <a:pt x="0" y="222250"/>
                    </a:lnTo>
                    <a:lnTo>
                      <a:pt x="15875" y="41275"/>
                    </a:lnTo>
                    <a:lnTo>
                      <a:pt x="50800" y="0"/>
                    </a:lnTo>
                    <a:close/>
                  </a:path>
                </a:pathLst>
              </a:cu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55" name="Forme libre 54"/>
              <p:cNvSpPr/>
              <p:nvPr/>
            </p:nvSpPr>
            <p:spPr>
              <a:xfrm>
                <a:off x="4289426" y="1647825"/>
                <a:ext cx="196850" cy="60325"/>
              </a:xfrm>
              <a:custGeom>
                <a:avLst/>
                <a:gdLst>
                  <a:gd name="connsiteX0" fmla="*/ 25400 w 196850"/>
                  <a:gd name="connsiteY0" fmla="*/ 60325 h 60325"/>
                  <a:gd name="connsiteX1" fmla="*/ 0 w 196850"/>
                  <a:gd name="connsiteY1" fmla="*/ 31750 h 60325"/>
                  <a:gd name="connsiteX2" fmla="*/ 31750 w 196850"/>
                  <a:gd name="connsiteY2" fmla="*/ 3175 h 60325"/>
                  <a:gd name="connsiteX3" fmla="*/ 165100 w 196850"/>
                  <a:gd name="connsiteY3" fmla="*/ 0 h 60325"/>
                  <a:gd name="connsiteX4" fmla="*/ 196850 w 196850"/>
                  <a:gd name="connsiteY4" fmla="*/ 31750 h 60325"/>
                  <a:gd name="connsiteX5" fmla="*/ 165100 w 196850"/>
                  <a:gd name="connsiteY5" fmla="*/ 60325 h 60325"/>
                  <a:gd name="connsiteX6" fmla="*/ 25400 w 196850"/>
                  <a:gd name="connsiteY6" fmla="*/ 60325 h 603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96850" h="60325">
                    <a:moveTo>
                      <a:pt x="25400" y="60325"/>
                    </a:moveTo>
                    <a:lnTo>
                      <a:pt x="0" y="31750"/>
                    </a:lnTo>
                    <a:lnTo>
                      <a:pt x="31750" y="3175"/>
                    </a:lnTo>
                    <a:lnTo>
                      <a:pt x="165100" y="0"/>
                    </a:lnTo>
                    <a:lnTo>
                      <a:pt x="196850" y="31750"/>
                    </a:lnTo>
                    <a:lnTo>
                      <a:pt x="165100" y="60325"/>
                    </a:lnTo>
                    <a:lnTo>
                      <a:pt x="25400" y="60325"/>
                    </a:lnTo>
                    <a:close/>
                  </a:path>
                </a:pathLst>
              </a:custGeom>
              <a:solidFill>
                <a:schemeClr val="tx1">
                  <a:lumMod val="75000"/>
                  <a:lumOff val="25000"/>
                </a:schemeClr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56" name="Forme libre 55"/>
              <p:cNvSpPr/>
              <p:nvPr/>
            </p:nvSpPr>
            <p:spPr>
              <a:xfrm>
                <a:off x="4448176" y="1689102"/>
                <a:ext cx="82550" cy="244475"/>
              </a:xfrm>
              <a:custGeom>
                <a:avLst/>
                <a:gdLst>
                  <a:gd name="connsiteX0" fmla="*/ 50800 w 79375"/>
                  <a:gd name="connsiteY0" fmla="*/ 0 h 244475"/>
                  <a:gd name="connsiteX1" fmla="*/ 79375 w 79375"/>
                  <a:gd name="connsiteY1" fmla="*/ 31750 h 244475"/>
                  <a:gd name="connsiteX2" fmla="*/ 69850 w 79375"/>
                  <a:gd name="connsiteY2" fmla="*/ 219075 h 244475"/>
                  <a:gd name="connsiteX3" fmla="*/ 19050 w 79375"/>
                  <a:gd name="connsiteY3" fmla="*/ 244475 h 244475"/>
                  <a:gd name="connsiteX4" fmla="*/ 0 w 79375"/>
                  <a:gd name="connsiteY4" fmla="*/ 222250 h 244475"/>
                  <a:gd name="connsiteX5" fmla="*/ 15875 w 79375"/>
                  <a:gd name="connsiteY5" fmla="*/ 41275 h 244475"/>
                  <a:gd name="connsiteX6" fmla="*/ 50800 w 79375"/>
                  <a:gd name="connsiteY6" fmla="*/ 0 h 24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9375" h="244475">
                    <a:moveTo>
                      <a:pt x="50800" y="0"/>
                    </a:moveTo>
                    <a:lnTo>
                      <a:pt x="79375" y="31750"/>
                    </a:lnTo>
                    <a:lnTo>
                      <a:pt x="69850" y="219075"/>
                    </a:lnTo>
                    <a:lnTo>
                      <a:pt x="19050" y="244475"/>
                    </a:lnTo>
                    <a:lnTo>
                      <a:pt x="0" y="222250"/>
                    </a:lnTo>
                    <a:lnTo>
                      <a:pt x="15875" y="41275"/>
                    </a:lnTo>
                    <a:lnTo>
                      <a:pt x="50800" y="0"/>
                    </a:lnTo>
                    <a:close/>
                  </a:path>
                </a:pathLst>
              </a:cu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57" name="Forme libre 56"/>
              <p:cNvSpPr/>
              <p:nvPr/>
            </p:nvSpPr>
            <p:spPr>
              <a:xfrm>
                <a:off x="4248151" y="1905000"/>
                <a:ext cx="206375" cy="50800"/>
              </a:xfrm>
              <a:custGeom>
                <a:avLst/>
                <a:gdLst>
                  <a:gd name="connsiteX0" fmla="*/ 50800 w 206375"/>
                  <a:gd name="connsiteY0" fmla="*/ 0 h 50800"/>
                  <a:gd name="connsiteX1" fmla="*/ 177800 w 206375"/>
                  <a:gd name="connsiteY1" fmla="*/ 0 h 50800"/>
                  <a:gd name="connsiteX2" fmla="*/ 206375 w 206375"/>
                  <a:gd name="connsiteY2" fmla="*/ 34925 h 50800"/>
                  <a:gd name="connsiteX3" fmla="*/ 190500 w 206375"/>
                  <a:gd name="connsiteY3" fmla="*/ 47625 h 50800"/>
                  <a:gd name="connsiteX4" fmla="*/ 15875 w 206375"/>
                  <a:gd name="connsiteY4" fmla="*/ 50800 h 50800"/>
                  <a:gd name="connsiteX5" fmla="*/ 0 w 206375"/>
                  <a:gd name="connsiteY5" fmla="*/ 28575 h 50800"/>
                  <a:gd name="connsiteX6" fmla="*/ 50800 w 206375"/>
                  <a:gd name="connsiteY6" fmla="*/ 0 h 50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6375" h="50800">
                    <a:moveTo>
                      <a:pt x="50800" y="0"/>
                    </a:moveTo>
                    <a:lnTo>
                      <a:pt x="177800" y="0"/>
                    </a:lnTo>
                    <a:lnTo>
                      <a:pt x="206375" y="34925"/>
                    </a:lnTo>
                    <a:lnTo>
                      <a:pt x="190500" y="47625"/>
                    </a:lnTo>
                    <a:lnTo>
                      <a:pt x="15875" y="50800"/>
                    </a:lnTo>
                    <a:lnTo>
                      <a:pt x="0" y="28575"/>
                    </a:lnTo>
                    <a:lnTo>
                      <a:pt x="50800" y="0"/>
                    </a:lnTo>
                    <a:close/>
                  </a:path>
                </a:pathLst>
              </a:custGeom>
              <a:solidFill>
                <a:schemeClr val="tx1">
                  <a:lumMod val="75000"/>
                  <a:lumOff val="25000"/>
                </a:schemeClr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</p:grpSp>
      <p:sp>
        <p:nvSpPr>
          <p:cNvPr id="11" name="Forme libre 10"/>
          <p:cNvSpPr/>
          <p:nvPr/>
        </p:nvSpPr>
        <p:spPr>
          <a:xfrm>
            <a:off x="3048000" y="1866646"/>
            <a:ext cx="857801" cy="4000754"/>
          </a:xfrm>
          <a:custGeom>
            <a:avLst/>
            <a:gdLst>
              <a:gd name="connsiteX0" fmla="*/ 0 w 1038981"/>
              <a:gd name="connsiteY0" fmla="*/ 4252874 h 4252874"/>
              <a:gd name="connsiteX1" fmla="*/ 846577 w 1038981"/>
              <a:gd name="connsiteY1" fmla="*/ 2636397 h 4252874"/>
              <a:gd name="connsiteX2" fmla="*/ 769616 w 1038981"/>
              <a:gd name="connsiteY2" fmla="*/ 731264 h 4252874"/>
              <a:gd name="connsiteX3" fmla="*/ 1038981 w 1038981"/>
              <a:gd name="connsiteY3" fmla="*/ 0 h 4252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38981" h="4252874">
                <a:moveTo>
                  <a:pt x="0" y="4252874"/>
                </a:moveTo>
                <a:cubicBezTo>
                  <a:pt x="359154" y="3738103"/>
                  <a:pt x="718308" y="3223332"/>
                  <a:pt x="846577" y="2636397"/>
                </a:cubicBezTo>
                <a:cubicBezTo>
                  <a:pt x="974846" y="2049462"/>
                  <a:pt x="737549" y="1170664"/>
                  <a:pt x="769616" y="731264"/>
                </a:cubicBezTo>
                <a:cubicBezTo>
                  <a:pt x="801683" y="291865"/>
                  <a:pt x="1038981" y="0"/>
                  <a:pt x="1038981" y="0"/>
                </a:cubicBezTo>
              </a:path>
            </a:pathLst>
          </a:custGeom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2" name="Image 3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727"/>
          <a:stretch/>
        </p:blipFill>
        <p:spPr>
          <a:xfrm>
            <a:off x="7110258" y="4383394"/>
            <a:ext cx="1870785" cy="5303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4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5182824"/>
            <a:ext cx="9144000" cy="1675176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4"/>
          <p:cNvSpPr/>
          <p:nvPr/>
        </p:nvSpPr>
        <p:spPr>
          <a:xfrm>
            <a:off x="838200" y="2286001"/>
            <a:ext cx="1447800" cy="381000"/>
          </a:xfrm>
          <a:prstGeom prst="rect">
            <a:avLst/>
          </a:prstGeom>
          <a:solidFill>
            <a:srgbClr val="9F7B6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/>
          <p:cNvSpPr txBox="1"/>
          <p:nvPr/>
        </p:nvSpPr>
        <p:spPr>
          <a:xfrm>
            <a:off x="153165" y="5886032"/>
            <a:ext cx="569899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err="1" smtClean="0">
                <a:latin typeface="Century Gothic"/>
                <a:cs typeface="Century Gothic"/>
              </a:rPr>
              <a:t>Done</a:t>
            </a:r>
            <a:r>
              <a:rPr lang="fr-FR" sz="2400" dirty="0" smtClean="0">
                <a:latin typeface="Century Gothic"/>
                <a:cs typeface="Century Gothic"/>
              </a:rPr>
              <a:t>  </a:t>
            </a:r>
            <a:r>
              <a:rPr lang="fr-FR" sz="2400" dirty="0" err="1" smtClean="0">
                <a:latin typeface="Century Gothic"/>
                <a:cs typeface="Century Gothic"/>
              </a:rPr>
              <a:t>dê</a:t>
            </a:r>
            <a:r>
              <a:rPr lang="fr-FR" sz="2400" dirty="0" smtClean="0">
                <a:latin typeface="Century Gothic"/>
                <a:cs typeface="Century Gothic"/>
              </a:rPr>
              <a:t>  1$  </a:t>
            </a:r>
            <a:r>
              <a:rPr lang="fr-FR" sz="2400" dirty="0" err="1" smtClean="0">
                <a:latin typeface="Century Gothic"/>
                <a:cs typeface="Century Gothic"/>
              </a:rPr>
              <a:t>kom</a:t>
            </a:r>
            <a:r>
              <a:rPr lang="fr-FR" sz="2400" dirty="0" smtClean="0">
                <a:latin typeface="Century Gothic"/>
                <a:cs typeface="Century Gothic"/>
              </a:rPr>
              <a:t>  le  </a:t>
            </a:r>
            <a:r>
              <a:rPr lang="fr-FR" sz="2400" dirty="0" err="1" smtClean="0">
                <a:latin typeface="Century Gothic"/>
                <a:cs typeface="Century Gothic"/>
              </a:rPr>
              <a:t>premié</a:t>
            </a:r>
            <a:r>
              <a:rPr lang="fr-FR" sz="2400" dirty="0" smtClean="0">
                <a:latin typeface="Century Gothic"/>
                <a:cs typeface="Century Gothic"/>
              </a:rPr>
              <a:t>  </a:t>
            </a:r>
            <a:r>
              <a:rPr lang="fr-FR" sz="2400" dirty="0" err="1" smtClean="0">
                <a:latin typeface="Century Gothic"/>
                <a:cs typeface="Century Gothic"/>
              </a:rPr>
              <a:t>chifr</a:t>
            </a:r>
            <a:endParaRPr lang="fr-FR" sz="2400" dirty="0" smtClean="0">
              <a:latin typeface="Century Gothic"/>
              <a:cs typeface="Century Gothic"/>
            </a:endParaRPr>
          </a:p>
          <a:p>
            <a:r>
              <a:rPr lang="fr-FR" sz="2400" dirty="0" err="1" smtClean="0">
                <a:latin typeface="Century Gothic"/>
                <a:cs typeface="Century Gothic"/>
              </a:rPr>
              <a:t>é</a:t>
            </a:r>
            <a:r>
              <a:rPr lang="fr-FR" sz="2400" dirty="0" smtClean="0">
                <a:latin typeface="Century Gothic"/>
                <a:cs typeface="Century Gothic"/>
              </a:rPr>
              <a:t>  un  n’ </a:t>
            </a:r>
            <a:r>
              <a:rPr lang="fr-FR" sz="2400" dirty="0" err="1" smtClean="0">
                <a:latin typeface="Century Gothic"/>
                <a:cs typeface="Century Gothic"/>
              </a:rPr>
              <a:t>otr</a:t>
            </a:r>
            <a:r>
              <a:rPr lang="fr-FR" sz="2400" dirty="0" smtClean="0">
                <a:latin typeface="Century Gothic"/>
                <a:cs typeface="Century Gothic"/>
              </a:rPr>
              <a:t>  1$   pour  </a:t>
            </a:r>
            <a:r>
              <a:rPr lang="fr-FR" sz="2400" dirty="0" err="1" smtClean="0">
                <a:latin typeface="Century Gothic"/>
                <a:cs typeface="Century Gothic"/>
              </a:rPr>
              <a:t>lê</a:t>
            </a:r>
            <a:r>
              <a:rPr lang="fr-FR" sz="2400" dirty="0" smtClean="0">
                <a:latin typeface="Century Gothic"/>
                <a:cs typeface="Century Gothic"/>
              </a:rPr>
              <a:t>   z’ </a:t>
            </a:r>
            <a:r>
              <a:rPr lang="fr-FR" sz="2400" dirty="0" err="1" smtClean="0">
                <a:latin typeface="Century Gothic"/>
                <a:cs typeface="Century Gothic"/>
              </a:rPr>
              <a:t>otr</a:t>
            </a:r>
            <a:r>
              <a:rPr lang="fr-FR" sz="2400" dirty="0" smtClean="0">
                <a:latin typeface="Century Gothic"/>
                <a:cs typeface="Century Gothic"/>
              </a:rPr>
              <a:t>  </a:t>
            </a:r>
            <a:r>
              <a:rPr lang="fr-FR" sz="2400" dirty="0" err="1" smtClean="0">
                <a:latin typeface="Century Gothic"/>
                <a:cs typeface="Century Gothic"/>
              </a:rPr>
              <a:t>chifr</a:t>
            </a:r>
            <a:r>
              <a:rPr lang="fr-FR" sz="2400" dirty="0" smtClean="0">
                <a:latin typeface="Century Gothic"/>
                <a:cs typeface="Century Gothic"/>
              </a:rPr>
              <a:t>.</a:t>
            </a:r>
            <a:endParaRPr lang="fr-FR" sz="2400" dirty="0">
              <a:latin typeface="Century Gothic"/>
              <a:cs typeface="Century Gothic"/>
            </a:endParaRPr>
          </a:p>
        </p:txBody>
      </p:sp>
      <p:sp>
        <p:nvSpPr>
          <p:cNvPr id="12" name="Espace réservé du numéro de diapositive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F11BF-A548-CF4B-9698-622A874ADE88}" type="slidenum">
              <a:rPr lang="fr-FR" smtClean="0"/>
              <a:pPr/>
              <a:t>6</a:t>
            </a:fld>
            <a:endParaRPr lang="fr-FR"/>
          </a:p>
        </p:txBody>
      </p:sp>
      <p:sp>
        <p:nvSpPr>
          <p:cNvPr id="14" name="ZoneTexte 13"/>
          <p:cNvSpPr txBox="1"/>
          <p:nvPr/>
        </p:nvSpPr>
        <p:spPr>
          <a:xfrm>
            <a:off x="7115881" y="119224"/>
            <a:ext cx="201850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dirty="0" smtClean="0">
                <a:solidFill>
                  <a:schemeClr val="bg1"/>
                </a:solidFill>
                <a:latin typeface="Century Gothic"/>
                <a:cs typeface="Century Gothic"/>
              </a:rPr>
              <a:t>ARJAN </a:t>
            </a:r>
            <a:r>
              <a:rPr lang="ro-RO" sz="1000" dirty="0" smtClean="0">
                <a:solidFill>
                  <a:schemeClr val="bg1"/>
                </a:solidFill>
                <a:latin typeface="Century Gothic"/>
                <a:cs typeface="Century Gothic"/>
              </a:rPr>
              <a:t>1.1 - </a:t>
            </a:r>
            <a:r>
              <a:rPr lang="fr-FR" sz="1000" dirty="0" smtClean="0">
                <a:solidFill>
                  <a:schemeClr val="bg1"/>
                </a:solidFill>
                <a:latin typeface="Century Gothic"/>
                <a:cs typeface="Century Gothic"/>
              </a:rPr>
              <a:t> </a:t>
            </a:r>
            <a:r>
              <a:rPr lang="fr-FR" sz="1000" dirty="0" err="1" smtClean="0">
                <a:solidFill>
                  <a:schemeClr val="bg1"/>
                </a:solidFill>
                <a:latin typeface="Century Gothic"/>
                <a:cs typeface="Century Gothic"/>
              </a:rPr>
              <a:t>Sê</a:t>
            </a:r>
            <a:r>
              <a:rPr lang="fr-FR" sz="1000" dirty="0" smtClean="0">
                <a:solidFill>
                  <a:schemeClr val="bg1"/>
                </a:solidFill>
                <a:latin typeface="Century Gothic"/>
                <a:cs typeface="Century Gothic"/>
              </a:rPr>
              <a:t>  tu  </a:t>
            </a:r>
            <a:r>
              <a:rPr lang="fr-FR" sz="1000" dirty="0" err="1" smtClean="0">
                <a:solidFill>
                  <a:schemeClr val="bg1"/>
                </a:solidFill>
                <a:latin typeface="Century Gothic"/>
                <a:cs typeface="Century Gothic"/>
              </a:rPr>
              <a:t>péyé</a:t>
            </a:r>
            <a:r>
              <a:rPr lang="fr-FR" sz="1000" dirty="0" smtClean="0">
                <a:solidFill>
                  <a:schemeClr val="bg1"/>
                </a:solidFill>
                <a:latin typeface="Century Gothic"/>
                <a:cs typeface="Century Gothic"/>
              </a:rPr>
              <a:t> </a:t>
            </a:r>
            <a:r>
              <a:rPr lang="fr-FR" sz="1000" dirty="0" smtClean="0">
                <a:solidFill>
                  <a:schemeClr val="bg1"/>
                </a:solidFill>
              </a:rPr>
              <a:t>? (</a:t>
            </a:r>
            <a:r>
              <a:rPr lang="fr-FR" sz="1000" dirty="0" err="1" smtClean="0">
                <a:solidFill>
                  <a:schemeClr val="bg1"/>
                </a:solidFill>
              </a:rPr>
              <a:t>Sc</a:t>
            </a:r>
            <a:r>
              <a:rPr lang="fr-FR" sz="1000" dirty="0" smtClean="0">
                <a:solidFill>
                  <a:schemeClr val="bg1"/>
                </a:solidFill>
              </a:rPr>
              <a:t>)</a:t>
            </a:r>
            <a:endParaRPr lang="fr-FR" sz="1000" dirty="0">
              <a:solidFill>
                <a:schemeClr val="bg1"/>
              </a:solidFill>
            </a:endParaRPr>
          </a:p>
        </p:txBody>
      </p:sp>
      <p:grpSp>
        <p:nvGrpSpPr>
          <p:cNvPr id="34" name="Grouper 33"/>
          <p:cNvGrpSpPr/>
          <p:nvPr/>
        </p:nvGrpSpPr>
        <p:grpSpPr>
          <a:xfrm>
            <a:off x="838200" y="667070"/>
            <a:ext cx="4324920" cy="1485774"/>
            <a:chOff x="838200" y="667070"/>
            <a:chExt cx="4324920" cy="1485774"/>
          </a:xfrm>
        </p:grpSpPr>
        <p:sp>
          <p:nvSpPr>
            <p:cNvPr id="35" name="Forme libre 34"/>
            <p:cNvSpPr/>
            <p:nvPr/>
          </p:nvSpPr>
          <p:spPr>
            <a:xfrm>
              <a:off x="4057650" y="1416050"/>
              <a:ext cx="85725" cy="250825"/>
            </a:xfrm>
            <a:custGeom>
              <a:avLst/>
              <a:gdLst>
                <a:gd name="connsiteX0" fmla="*/ 57150 w 85725"/>
                <a:gd name="connsiteY0" fmla="*/ 0 h 250825"/>
                <a:gd name="connsiteX1" fmla="*/ 85725 w 85725"/>
                <a:gd name="connsiteY1" fmla="*/ 31750 h 250825"/>
                <a:gd name="connsiteX2" fmla="*/ 69850 w 85725"/>
                <a:gd name="connsiteY2" fmla="*/ 222250 h 250825"/>
                <a:gd name="connsiteX3" fmla="*/ 22225 w 85725"/>
                <a:gd name="connsiteY3" fmla="*/ 250825 h 250825"/>
                <a:gd name="connsiteX4" fmla="*/ 0 w 85725"/>
                <a:gd name="connsiteY4" fmla="*/ 222250 h 250825"/>
                <a:gd name="connsiteX5" fmla="*/ 12700 w 85725"/>
                <a:gd name="connsiteY5" fmla="*/ 44450 h 250825"/>
                <a:gd name="connsiteX6" fmla="*/ 57150 w 85725"/>
                <a:gd name="connsiteY6" fmla="*/ 0 h 250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5725" h="250825">
                  <a:moveTo>
                    <a:pt x="57150" y="0"/>
                  </a:moveTo>
                  <a:lnTo>
                    <a:pt x="85725" y="31750"/>
                  </a:lnTo>
                  <a:lnTo>
                    <a:pt x="69850" y="222250"/>
                  </a:lnTo>
                  <a:lnTo>
                    <a:pt x="22225" y="250825"/>
                  </a:lnTo>
                  <a:lnTo>
                    <a:pt x="0" y="222250"/>
                  </a:lnTo>
                  <a:lnTo>
                    <a:pt x="12700" y="44450"/>
                  </a:lnTo>
                  <a:lnTo>
                    <a:pt x="57150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31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6" name="Rectangle 35"/>
            <p:cNvSpPr/>
            <p:nvPr/>
          </p:nvSpPr>
          <p:spPr>
            <a:xfrm>
              <a:off x="838200" y="712020"/>
              <a:ext cx="4324920" cy="14408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7" name="Forme libre 36"/>
            <p:cNvSpPr/>
            <p:nvPr/>
          </p:nvSpPr>
          <p:spPr>
            <a:xfrm>
              <a:off x="4060826" y="1416050"/>
              <a:ext cx="82550" cy="244475"/>
            </a:xfrm>
            <a:custGeom>
              <a:avLst/>
              <a:gdLst>
                <a:gd name="connsiteX0" fmla="*/ 50800 w 79375"/>
                <a:gd name="connsiteY0" fmla="*/ 0 h 244475"/>
                <a:gd name="connsiteX1" fmla="*/ 79375 w 79375"/>
                <a:gd name="connsiteY1" fmla="*/ 31750 h 244475"/>
                <a:gd name="connsiteX2" fmla="*/ 69850 w 79375"/>
                <a:gd name="connsiteY2" fmla="*/ 219075 h 244475"/>
                <a:gd name="connsiteX3" fmla="*/ 19050 w 79375"/>
                <a:gd name="connsiteY3" fmla="*/ 244475 h 244475"/>
                <a:gd name="connsiteX4" fmla="*/ 0 w 79375"/>
                <a:gd name="connsiteY4" fmla="*/ 222250 h 244475"/>
                <a:gd name="connsiteX5" fmla="*/ 15875 w 79375"/>
                <a:gd name="connsiteY5" fmla="*/ 41275 h 244475"/>
                <a:gd name="connsiteX6" fmla="*/ 50800 w 79375"/>
                <a:gd name="connsiteY6" fmla="*/ 0 h 2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9375" h="244475">
                  <a:moveTo>
                    <a:pt x="50800" y="0"/>
                  </a:moveTo>
                  <a:lnTo>
                    <a:pt x="79375" y="31750"/>
                  </a:lnTo>
                  <a:lnTo>
                    <a:pt x="69850" y="219075"/>
                  </a:lnTo>
                  <a:lnTo>
                    <a:pt x="19050" y="244475"/>
                  </a:lnTo>
                  <a:lnTo>
                    <a:pt x="0" y="222250"/>
                  </a:lnTo>
                  <a:lnTo>
                    <a:pt x="15875" y="41275"/>
                  </a:lnTo>
                  <a:lnTo>
                    <a:pt x="50800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8" name="Forme libre 37"/>
            <p:cNvSpPr/>
            <p:nvPr/>
          </p:nvSpPr>
          <p:spPr>
            <a:xfrm>
              <a:off x="3870325" y="1647825"/>
              <a:ext cx="196850" cy="60325"/>
            </a:xfrm>
            <a:custGeom>
              <a:avLst/>
              <a:gdLst>
                <a:gd name="connsiteX0" fmla="*/ 25400 w 196850"/>
                <a:gd name="connsiteY0" fmla="*/ 60325 h 60325"/>
                <a:gd name="connsiteX1" fmla="*/ 0 w 196850"/>
                <a:gd name="connsiteY1" fmla="*/ 31750 h 60325"/>
                <a:gd name="connsiteX2" fmla="*/ 31750 w 196850"/>
                <a:gd name="connsiteY2" fmla="*/ 3175 h 60325"/>
                <a:gd name="connsiteX3" fmla="*/ 165100 w 196850"/>
                <a:gd name="connsiteY3" fmla="*/ 0 h 60325"/>
                <a:gd name="connsiteX4" fmla="*/ 196850 w 196850"/>
                <a:gd name="connsiteY4" fmla="*/ 31750 h 60325"/>
                <a:gd name="connsiteX5" fmla="*/ 165100 w 196850"/>
                <a:gd name="connsiteY5" fmla="*/ 60325 h 60325"/>
                <a:gd name="connsiteX6" fmla="*/ 25400 w 196850"/>
                <a:gd name="connsiteY6" fmla="*/ 60325 h 60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6850" h="60325">
                  <a:moveTo>
                    <a:pt x="25400" y="60325"/>
                  </a:moveTo>
                  <a:lnTo>
                    <a:pt x="0" y="31750"/>
                  </a:lnTo>
                  <a:lnTo>
                    <a:pt x="31750" y="3175"/>
                  </a:lnTo>
                  <a:lnTo>
                    <a:pt x="165100" y="0"/>
                  </a:lnTo>
                  <a:lnTo>
                    <a:pt x="196850" y="31750"/>
                  </a:lnTo>
                  <a:lnTo>
                    <a:pt x="165100" y="60325"/>
                  </a:lnTo>
                  <a:lnTo>
                    <a:pt x="25400" y="60325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9" name="Forme libre 38"/>
            <p:cNvSpPr/>
            <p:nvPr/>
          </p:nvSpPr>
          <p:spPr>
            <a:xfrm rot="576256" flipV="1">
              <a:off x="3816349" y="1429928"/>
              <a:ext cx="82550" cy="244475"/>
            </a:xfrm>
            <a:custGeom>
              <a:avLst/>
              <a:gdLst>
                <a:gd name="connsiteX0" fmla="*/ 50800 w 79375"/>
                <a:gd name="connsiteY0" fmla="*/ 0 h 244475"/>
                <a:gd name="connsiteX1" fmla="*/ 79375 w 79375"/>
                <a:gd name="connsiteY1" fmla="*/ 31750 h 244475"/>
                <a:gd name="connsiteX2" fmla="*/ 69850 w 79375"/>
                <a:gd name="connsiteY2" fmla="*/ 219075 h 244475"/>
                <a:gd name="connsiteX3" fmla="*/ 19050 w 79375"/>
                <a:gd name="connsiteY3" fmla="*/ 244475 h 244475"/>
                <a:gd name="connsiteX4" fmla="*/ 0 w 79375"/>
                <a:gd name="connsiteY4" fmla="*/ 222250 h 244475"/>
                <a:gd name="connsiteX5" fmla="*/ 15875 w 79375"/>
                <a:gd name="connsiteY5" fmla="*/ 41275 h 244475"/>
                <a:gd name="connsiteX6" fmla="*/ 50800 w 79375"/>
                <a:gd name="connsiteY6" fmla="*/ 0 h 2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9375" h="244475">
                  <a:moveTo>
                    <a:pt x="50800" y="0"/>
                  </a:moveTo>
                  <a:lnTo>
                    <a:pt x="79375" y="31750"/>
                  </a:lnTo>
                  <a:lnTo>
                    <a:pt x="69850" y="219075"/>
                  </a:lnTo>
                  <a:lnTo>
                    <a:pt x="19050" y="244475"/>
                  </a:lnTo>
                  <a:lnTo>
                    <a:pt x="0" y="222250"/>
                  </a:lnTo>
                  <a:lnTo>
                    <a:pt x="15875" y="41275"/>
                  </a:lnTo>
                  <a:lnTo>
                    <a:pt x="50800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0" name="Forme libre 39"/>
            <p:cNvSpPr/>
            <p:nvPr/>
          </p:nvSpPr>
          <p:spPr>
            <a:xfrm>
              <a:off x="4029075" y="1689102"/>
              <a:ext cx="82550" cy="244475"/>
            </a:xfrm>
            <a:custGeom>
              <a:avLst/>
              <a:gdLst>
                <a:gd name="connsiteX0" fmla="*/ 50800 w 79375"/>
                <a:gd name="connsiteY0" fmla="*/ 0 h 244475"/>
                <a:gd name="connsiteX1" fmla="*/ 79375 w 79375"/>
                <a:gd name="connsiteY1" fmla="*/ 31750 h 244475"/>
                <a:gd name="connsiteX2" fmla="*/ 69850 w 79375"/>
                <a:gd name="connsiteY2" fmla="*/ 219075 h 244475"/>
                <a:gd name="connsiteX3" fmla="*/ 19050 w 79375"/>
                <a:gd name="connsiteY3" fmla="*/ 244475 h 244475"/>
                <a:gd name="connsiteX4" fmla="*/ 0 w 79375"/>
                <a:gd name="connsiteY4" fmla="*/ 222250 h 244475"/>
                <a:gd name="connsiteX5" fmla="*/ 15875 w 79375"/>
                <a:gd name="connsiteY5" fmla="*/ 41275 h 244475"/>
                <a:gd name="connsiteX6" fmla="*/ 50800 w 79375"/>
                <a:gd name="connsiteY6" fmla="*/ 0 h 2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9375" h="244475">
                  <a:moveTo>
                    <a:pt x="50800" y="0"/>
                  </a:moveTo>
                  <a:lnTo>
                    <a:pt x="79375" y="31750"/>
                  </a:lnTo>
                  <a:lnTo>
                    <a:pt x="69850" y="219075"/>
                  </a:lnTo>
                  <a:lnTo>
                    <a:pt x="19050" y="244475"/>
                  </a:lnTo>
                  <a:lnTo>
                    <a:pt x="0" y="222250"/>
                  </a:lnTo>
                  <a:lnTo>
                    <a:pt x="15875" y="41275"/>
                  </a:lnTo>
                  <a:lnTo>
                    <a:pt x="50800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1" name="Forme libre 40"/>
            <p:cNvSpPr/>
            <p:nvPr/>
          </p:nvSpPr>
          <p:spPr>
            <a:xfrm>
              <a:off x="4702176" y="1403352"/>
              <a:ext cx="225425" cy="50800"/>
            </a:xfrm>
            <a:custGeom>
              <a:avLst/>
              <a:gdLst>
                <a:gd name="connsiteX0" fmla="*/ 0 w 225425"/>
                <a:gd name="connsiteY0" fmla="*/ 6350 h 50800"/>
                <a:gd name="connsiteX1" fmla="*/ 0 w 225425"/>
                <a:gd name="connsiteY1" fmla="*/ 6350 h 50800"/>
                <a:gd name="connsiteX2" fmla="*/ 225425 w 225425"/>
                <a:gd name="connsiteY2" fmla="*/ 0 h 50800"/>
                <a:gd name="connsiteX3" fmla="*/ 184150 w 225425"/>
                <a:gd name="connsiteY3" fmla="*/ 50800 h 50800"/>
                <a:gd name="connsiteX4" fmla="*/ 41275 w 225425"/>
                <a:gd name="connsiteY4" fmla="*/ 50800 h 50800"/>
                <a:gd name="connsiteX5" fmla="*/ 0 w 225425"/>
                <a:gd name="connsiteY5" fmla="*/ 6350 h 50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5425" h="50800">
                  <a:moveTo>
                    <a:pt x="0" y="6350"/>
                  </a:moveTo>
                  <a:lnTo>
                    <a:pt x="0" y="6350"/>
                  </a:lnTo>
                  <a:lnTo>
                    <a:pt x="225425" y="0"/>
                  </a:lnTo>
                  <a:lnTo>
                    <a:pt x="184150" y="50800"/>
                  </a:lnTo>
                  <a:lnTo>
                    <a:pt x="41275" y="50800"/>
                  </a:lnTo>
                  <a:lnTo>
                    <a:pt x="0" y="635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2" name="Forme libre 41"/>
            <p:cNvSpPr/>
            <p:nvPr/>
          </p:nvSpPr>
          <p:spPr>
            <a:xfrm>
              <a:off x="4889502" y="1416052"/>
              <a:ext cx="82550" cy="244475"/>
            </a:xfrm>
            <a:custGeom>
              <a:avLst/>
              <a:gdLst>
                <a:gd name="connsiteX0" fmla="*/ 50800 w 79375"/>
                <a:gd name="connsiteY0" fmla="*/ 0 h 244475"/>
                <a:gd name="connsiteX1" fmla="*/ 79375 w 79375"/>
                <a:gd name="connsiteY1" fmla="*/ 31750 h 244475"/>
                <a:gd name="connsiteX2" fmla="*/ 69850 w 79375"/>
                <a:gd name="connsiteY2" fmla="*/ 219075 h 244475"/>
                <a:gd name="connsiteX3" fmla="*/ 19050 w 79375"/>
                <a:gd name="connsiteY3" fmla="*/ 244475 h 244475"/>
                <a:gd name="connsiteX4" fmla="*/ 0 w 79375"/>
                <a:gd name="connsiteY4" fmla="*/ 222250 h 244475"/>
                <a:gd name="connsiteX5" fmla="*/ 15875 w 79375"/>
                <a:gd name="connsiteY5" fmla="*/ 41275 h 244475"/>
                <a:gd name="connsiteX6" fmla="*/ 50800 w 79375"/>
                <a:gd name="connsiteY6" fmla="*/ 0 h 2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9375" h="244475">
                  <a:moveTo>
                    <a:pt x="50800" y="0"/>
                  </a:moveTo>
                  <a:lnTo>
                    <a:pt x="79375" y="31750"/>
                  </a:lnTo>
                  <a:lnTo>
                    <a:pt x="69850" y="219075"/>
                  </a:lnTo>
                  <a:lnTo>
                    <a:pt x="19050" y="244475"/>
                  </a:lnTo>
                  <a:lnTo>
                    <a:pt x="0" y="222250"/>
                  </a:lnTo>
                  <a:lnTo>
                    <a:pt x="15875" y="41275"/>
                  </a:lnTo>
                  <a:lnTo>
                    <a:pt x="50800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3" name="Forme libre 42"/>
            <p:cNvSpPr/>
            <p:nvPr/>
          </p:nvSpPr>
          <p:spPr>
            <a:xfrm rot="576256" flipV="1">
              <a:off x="4645025" y="1429930"/>
              <a:ext cx="82550" cy="244475"/>
            </a:xfrm>
            <a:custGeom>
              <a:avLst/>
              <a:gdLst>
                <a:gd name="connsiteX0" fmla="*/ 50800 w 79375"/>
                <a:gd name="connsiteY0" fmla="*/ 0 h 244475"/>
                <a:gd name="connsiteX1" fmla="*/ 79375 w 79375"/>
                <a:gd name="connsiteY1" fmla="*/ 31750 h 244475"/>
                <a:gd name="connsiteX2" fmla="*/ 69850 w 79375"/>
                <a:gd name="connsiteY2" fmla="*/ 219075 h 244475"/>
                <a:gd name="connsiteX3" fmla="*/ 19050 w 79375"/>
                <a:gd name="connsiteY3" fmla="*/ 244475 h 244475"/>
                <a:gd name="connsiteX4" fmla="*/ 0 w 79375"/>
                <a:gd name="connsiteY4" fmla="*/ 222250 h 244475"/>
                <a:gd name="connsiteX5" fmla="*/ 15875 w 79375"/>
                <a:gd name="connsiteY5" fmla="*/ 41275 h 244475"/>
                <a:gd name="connsiteX6" fmla="*/ 50800 w 79375"/>
                <a:gd name="connsiteY6" fmla="*/ 0 h 2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9375" h="244475">
                  <a:moveTo>
                    <a:pt x="50800" y="0"/>
                  </a:moveTo>
                  <a:lnTo>
                    <a:pt x="79375" y="31750"/>
                  </a:lnTo>
                  <a:lnTo>
                    <a:pt x="69850" y="219075"/>
                  </a:lnTo>
                  <a:lnTo>
                    <a:pt x="19050" y="244475"/>
                  </a:lnTo>
                  <a:lnTo>
                    <a:pt x="0" y="222250"/>
                  </a:lnTo>
                  <a:lnTo>
                    <a:pt x="15875" y="41275"/>
                  </a:lnTo>
                  <a:lnTo>
                    <a:pt x="50800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4" name="Forme libre 43"/>
            <p:cNvSpPr/>
            <p:nvPr/>
          </p:nvSpPr>
          <p:spPr>
            <a:xfrm>
              <a:off x="4622801" y="1679579"/>
              <a:ext cx="82550" cy="244475"/>
            </a:xfrm>
            <a:custGeom>
              <a:avLst/>
              <a:gdLst>
                <a:gd name="connsiteX0" fmla="*/ 50800 w 79375"/>
                <a:gd name="connsiteY0" fmla="*/ 0 h 244475"/>
                <a:gd name="connsiteX1" fmla="*/ 79375 w 79375"/>
                <a:gd name="connsiteY1" fmla="*/ 31750 h 244475"/>
                <a:gd name="connsiteX2" fmla="*/ 69850 w 79375"/>
                <a:gd name="connsiteY2" fmla="*/ 219075 h 244475"/>
                <a:gd name="connsiteX3" fmla="*/ 19050 w 79375"/>
                <a:gd name="connsiteY3" fmla="*/ 244475 h 244475"/>
                <a:gd name="connsiteX4" fmla="*/ 0 w 79375"/>
                <a:gd name="connsiteY4" fmla="*/ 222250 h 244475"/>
                <a:gd name="connsiteX5" fmla="*/ 15875 w 79375"/>
                <a:gd name="connsiteY5" fmla="*/ 41275 h 244475"/>
                <a:gd name="connsiteX6" fmla="*/ 50800 w 79375"/>
                <a:gd name="connsiteY6" fmla="*/ 0 h 2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9375" h="244475">
                  <a:moveTo>
                    <a:pt x="50800" y="0"/>
                  </a:moveTo>
                  <a:lnTo>
                    <a:pt x="79375" y="31750"/>
                  </a:lnTo>
                  <a:lnTo>
                    <a:pt x="69850" y="219075"/>
                  </a:lnTo>
                  <a:lnTo>
                    <a:pt x="19050" y="244475"/>
                  </a:lnTo>
                  <a:lnTo>
                    <a:pt x="0" y="222250"/>
                  </a:lnTo>
                  <a:lnTo>
                    <a:pt x="15875" y="41275"/>
                  </a:lnTo>
                  <a:lnTo>
                    <a:pt x="50800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5" name="Forme libre 44"/>
            <p:cNvSpPr/>
            <p:nvPr/>
          </p:nvSpPr>
          <p:spPr>
            <a:xfrm>
              <a:off x="4857751" y="1689104"/>
              <a:ext cx="82550" cy="244475"/>
            </a:xfrm>
            <a:custGeom>
              <a:avLst/>
              <a:gdLst>
                <a:gd name="connsiteX0" fmla="*/ 50800 w 79375"/>
                <a:gd name="connsiteY0" fmla="*/ 0 h 244475"/>
                <a:gd name="connsiteX1" fmla="*/ 79375 w 79375"/>
                <a:gd name="connsiteY1" fmla="*/ 31750 h 244475"/>
                <a:gd name="connsiteX2" fmla="*/ 69850 w 79375"/>
                <a:gd name="connsiteY2" fmla="*/ 219075 h 244475"/>
                <a:gd name="connsiteX3" fmla="*/ 19050 w 79375"/>
                <a:gd name="connsiteY3" fmla="*/ 244475 h 244475"/>
                <a:gd name="connsiteX4" fmla="*/ 0 w 79375"/>
                <a:gd name="connsiteY4" fmla="*/ 222250 h 244475"/>
                <a:gd name="connsiteX5" fmla="*/ 15875 w 79375"/>
                <a:gd name="connsiteY5" fmla="*/ 41275 h 244475"/>
                <a:gd name="connsiteX6" fmla="*/ 50800 w 79375"/>
                <a:gd name="connsiteY6" fmla="*/ 0 h 2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9375" h="244475">
                  <a:moveTo>
                    <a:pt x="50800" y="0"/>
                  </a:moveTo>
                  <a:lnTo>
                    <a:pt x="79375" y="31750"/>
                  </a:lnTo>
                  <a:lnTo>
                    <a:pt x="69850" y="219075"/>
                  </a:lnTo>
                  <a:lnTo>
                    <a:pt x="19050" y="244475"/>
                  </a:lnTo>
                  <a:lnTo>
                    <a:pt x="0" y="222250"/>
                  </a:lnTo>
                  <a:lnTo>
                    <a:pt x="15875" y="41275"/>
                  </a:lnTo>
                  <a:lnTo>
                    <a:pt x="50800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6" name="Forme libre 45"/>
            <p:cNvSpPr/>
            <p:nvPr/>
          </p:nvSpPr>
          <p:spPr>
            <a:xfrm>
              <a:off x="4657726" y="1905002"/>
              <a:ext cx="206375" cy="50800"/>
            </a:xfrm>
            <a:custGeom>
              <a:avLst/>
              <a:gdLst>
                <a:gd name="connsiteX0" fmla="*/ 50800 w 206375"/>
                <a:gd name="connsiteY0" fmla="*/ 0 h 50800"/>
                <a:gd name="connsiteX1" fmla="*/ 177800 w 206375"/>
                <a:gd name="connsiteY1" fmla="*/ 0 h 50800"/>
                <a:gd name="connsiteX2" fmla="*/ 206375 w 206375"/>
                <a:gd name="connsiteY2" fmla="*/ 34925 h 50800"/>
                <a:gd name="connsiteX3" fmla="*/ 190500 w 206375"/>
                <a:gd name="connsiteY3" fmla="*/ 47625 h 50800"/>
                <a:gd name="connsiteX4" fmla="*/ 15875 w 206375"/>
                <a:gd name="connsiteY4" fmla="*/ 50800 h 50800"/>
                <a:gd name="connsiteX5" fmla="*/ 0 w 206375"/>
                <a:gd name="connsiteY5" fmla="*/ 28575 h 50800"/>
                <a:gd name="connsiteX6" fmla="*/ 50800 w 206375"/>
                <a:gd name="connsiteY6" fmla="*/ 0 h 50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6375" h="50800">
                  <a:moveTo>
                    <a:pt x="50800" y="0"/>
                  </a:moveTo>
                  <a:lnTo>
                    <a:pt x="177800" y="0"/>
                  </a:lnTo>
                  <a:lnTo>
                    <a:pt x="206375" y="34925"/>
                  </a:lnTo>
                  <a:lnTo>
                    <a:pt x="190500" y="47625"/>
                  </a:lnTo>
                  <a:lnTo>
                    <a:pt x="15875" y="50800"/>
                  </a:lnTo>
                  <a:lnTo>
                    <a:pt x="0" y="28575"/>
                  </a:lnTo>
                  <a:lnTo>
                    <a:pt x="50800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7" name="ZoneTexte 46"/>
            <p:cNvSpPr txBox="1"/>
            <p:nvPr/>
          </p:nvSpPr>
          <p:spPr>
            <a:xfrm>
              <a:off x="3746723" y="667070"/>
              <a:ext cx="111791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36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badi MT Condensed Light"/>
                  <a:cs typeface="Abadi MT Condensed Light"/>
                </a:rPr>
                <a:t>$4.30 </a:t>
              </a:r>
              <a:endParaRPr lang="fr-FR" sz="3600" dirty="0">
                <a:solidFill>
                  <a:schemeClr val="tx1">
                    <a:lumMod val="50000"/>
                    <a:lumOff val="50000"/>
                  </a:schemeClr>
                </a:solidFill>
                <a:latin typeface="Abadi MT Condensed Light"/>
                <a:cs typeface="Abadi MT Condensed Light"/>
              </a:endParaRPr>
            </a:p>
          </p:txBody>
        </p:sp>
        <p:sp>
          <p:nvSpPr>
            <p:cNvPr id="48" name="ZoneTexte 47"/>
            <p:cNvSpPr txBox="1"/>
            <p:nvPr/>
          </p:nvSpPr>
          <p:spPr>
            <a:xfrm>
              <a:off x="865976" y="675987"/>
              <a:ext cx="522298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3200" dirty="0" smtClean="0">
                  <a:solidFill>
                    <a:srgbClr val="7F7F7F"/>
                  </a:solidFill>
                  <a:latin typeface="Abadi MT Condensed Light"/>
                  <a:cs typeface="Abadi MT Condensed Light"/>
                </a:rPr>
                <a:t>ST</a:t>
              </a:r>
              <a:endParaRPr lang="fr-FR" sz="3200" dirty="0">
                <a:solidFill>
                  <a:srgbClr val="7F7F7F"/>
                </a:solidFill>
                <a:latin typeface="Abadi MT Condensed Light"/>
                <a:cs typeface="Abadi MT Condensed Light"/>
              </a:endParaRPr>
            </a:p>
          </p:txBody>
        </p:sp>
        <p:sp>
          <p:nvSpPr>
            <p:cNvPr id="49" name="Ellipse 48"/>
            <p:cNvSpPr/>
            <p:nvPr/>
          </p:nvSpPr>
          <p:spPr>
            <a:xfrm>
              <a:off x="4127500" y="1911350"/>
              <a:ext cx="63500" cy="66675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50" name="Grouper 23"/>
            <p:cNvGrpSpPr/>
            <p:nvPr/>
          </p:nvGrpSpPr>
          <p:grpSpPr>
            <a:xfrm>
              <a:off x="4248151" y="1403350"/>
              <a:ext cx="314326" cy="552450"/>
              <a:chOff x="4248151" y="1403350"/>
              <a:chExt cx="314326" cy="552450"/>
            </a:xfrm>
          </p:grpSpPr>
          <p:sp>
            <p:nvSpPr>
              <p:cNvPr id="51" name="Forme libre 50"/>
              <p:cNvSpPr/>
              <p:nvPr/>
            </p:nvSpPr>
            <p:spPr>
              <a:xfrm>
                <a:off x="4292601" y="1403350"/>
                <a:ext cx="225425" cy="50800"/>
              </a:xfrm>
              <a:custGeom>
                <a:avLst/>
                <a:gdLst>
                  <a:gd name="connsiteX0" fmla="*/ 0 w 225425"/>
                  <a:gd name="connsiteY0" fmla="*/ 6350 h 50800"/>
                  <a:gd name="connsiteX1" fmla="*/ 0 w 225425"/>
                  <a:gd name="connsiteY1" fmla="*/ 6350 h 50800"/>
                  <a:gd name="connsiteX2" fmla="*/ 225425 w 225425"/>
                  <a:gd name="connsiteY2" fmla="*/ 0 h 50800"/>
                  <a:gd name="connsiteX3" fmla="*/ 184150 w 225425"/>
                  <a:gd name="connsiteY3" fmla="*/ 50800 h 50800"/>
                  <a:gd name="connsiteX4" fmla="*/ 41275 w 225425"/>
                  <a:gd name="connsiteY4" fmla="*/ 50800 h 50800"/>
                  <a:gd name="connsiteX5" fmla="*/ 0 w 225425"/>
                  <a:gd name="connsiteY5" fmla="*/ 6350 h 50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5425" h="50800">
                    <a:moveTo>
                      <a:pt x="0" y="6350"/>
                    </a:moveTo>
                    <a:lnTo>
                      <a:pt x="0" y="6350"/>
                    </a:lnTo>
                    <a:lnTo>
                      <a:pt x="225425" y="0"/>
                    </a:lnTo>
                    <a:lnTo>
                      <a:pt x="184150" y="50800"/>
                    </a:lnTo>
                    <a:lnTo>
                      <a:pt x="41275" y="50800"/>
                    </a:lnTo>
                    <a:lnTo>
                      <a:pt x="0" y="6350"/>
                    </a:lnTo>
                    <a:close/>
                  </a:path>
                </a:pathLst>
              </a:custGeom>
              <a:solidFill>
                <a:schemeClr val="tx1">
                  <a:lumMod val="75000"/>
                  <a:lumOff val="25000"/>
                </a:schemeClr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52" name="Forme libre 51"/>
              <p:cNvSpPr/>
              <p:nvPr/>
            </p:nvSpPr>
            <p:spPr>
              <a:xfrm>
                <a:off x="4479927" y="1416050"/>
                <a:ext cx="82550" cy="244475"/>
              </a:xfrm>
              <a:custGeom>
                <a:avLst/>
                <a:gdLst>
                  <a:gd name="connsiteX0" fmla="*/ 50800 w 79375"/>
                  <a:gd name="connsiteY0" fmla="*/ 0 h 244475"/>
                  <a:gd name="connsiteX1" fmla="*/ 79375 w 79375"/>
                  <a:gd name="connsiteY1" fmla="*/ 31750 h 244475"/>
                  <a:gd name="connsiteX2" fmla="*/ 69850 w 79375"/>
                  <a:gd name="connsiteY2" fmla="*/ 219075 h 244475"/>
                  <a:gd name="connsiteX3" fmla="*/ 19050 w 79375"/>
                  <a:gd name="connsiteY3" fmla="*/ 244475 h 244475"/>
                  <a:gd name="connsiteX4" fmla="*/ 0 w 79375"/>
                  <a:gd name="connsiteY4" fmla="*/ 222250 h 244475"/>
                  <a:gd name="connsiteX5" fmla="*/ 15875 w 79375"/>
                  <a:gd name="connsiteY5" fmla="*/ 41275 h 244475"/>
                  <a:gd name="connsiteX6" fmla="*/ 50800 w 79375"/>
                  <a:gd name="connsiteY6" fmla="*/ 0 h 24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9375" h="244475">
                    <a:moveTo>
                      <a:pt x="50800" y="0"/>
                    </a:moveTo>
                    <a:lnTo>
                      <a:pt x="79375" y="31750"/>
                    </a:lnTo>
                    <a:lnTo>
                      <a:pt x="69850" y="219075"/>
                    </a:lnTo>
                    <a:lnTo>
                      <a:pt x="19050" y="244475"/>
                    </a:lnTo>
                    <a:lnTo>
                      <a:pt x="0" y="222250"/>
                    </a:lnTo>
                    <a:lnTo>
                      <a:pt x="15875" y="41275"/>
                    </a:lnTo>
                    <a:lnTo>
                      <a:pt x="50800" y="0"/>
                    </a:lnTo>
                    <a:close/>
                  </a:path>
                </a:pathLst>
              </a:cu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53" name="Forme libre 52"/>
              <p:cNvSpPr/>
              <p:nvPr/>
            </p:nvSpPr>
            <p:spPr>
              <a:xfrm>
                <a:off x="4289426" y="1647825"/>
                <a:ext cx="196850" cy="60325"/>
              </a:xfrm>
              <a:custGeom>
                <a:avLst/>
                <a:gdLst>
                  <a:gd name="connsiteX0" fmla="*/ 25400 w 196850"/>
                  <a:gd name="connsiteY0" fmla="*/ 60325 h 60325"/>
                  <a:gd name="connsiteX1" fmla="*/ 0 w 196850"/>
                  <a:gd name="connsiteY1" fmla="*/ 31750 h 60325"/>
                  <a:gd name="connsiteX2" fmla="*/ 31750 w 196850"/>
                  <a:gd name="connsiteY2" fmla="*/ 3175 h 60325"/>
                  <a:gd name="connsiteX3" fmla="*/ 165100 w 196850"/>
                  <a:gd name="connsiteY3" fmla="*/ 0 h 60325"/>
                  <a:gd name="connsiteX4" fmla="*/ 196850 w 196850"/>
                  <a:gd name="connsiteY4" fmla="*/ 31750 h 60325"/>
                  <a:gd name="connsiteX5" fmla="*/ 165100 w 196850"/>
                  <a:gd name="connsiteY5" fmla="*/ 60325 h 60325"/>
                  <a:gd name="connsiteX6" fmla="*/ 25400 w 196850"/>
                  <a:gd name="connsiteY6" fmla="*/ 60325 h 603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96850" h="60325">
                    <a:moveTo>
                      <a:pt x="25400" y="60325"/>
                    </a:moveTo>
                    <a:lnTo>
                      <a:pt x="0" y="31750"/>
                    </a:lnTo>
                    <a:lnTo>
                      <a:pt x="31750" y="3175"/>
                    </a:lnTo>
                    <a:lnTo>
                      <a:pt x="165100" y="0"/>
                    </a:lnTo>
                    <a:lnTo>
                      <a:pt x="196850" y="31750"/>
                    </a:lnTo>
                    <a:lnTo>
                      <a:pt x="165100" y="60325"/>
                    </a:lnTo>
                    <a:lnTo>
                      <a:pt x="25400" y="60325"/>
                    </a:lnTo>
                    <a:close/>
                  </a:path>
                </a:pathLst>
              </a:custGeom>
              <a:solidFill>
                <a:schemeClr val="tx1">
                  <a:lumMod val="75000"/>
                  <a:lumOff val="25000"/>
                </a:schemeClr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54" name="Forme libre 53"/>
              <p:cNvSpPr/>
              <p:nvPr/>
            </p:nvSpPr>
            <p:spPr>
              <a:xfrm>
                <a:off x="4448176" y="1689102"/>
                <a:ext cx="82550" cy="244475"/>
              </a:xfrm>
              <a:custGeom>
                <a:avLst/>
                <a:gdLst>
                  <a:gd name="connsiteX0" fmla="*/ 50800 w 79375"/>
                  <a:gd name="connsiteY0" fmla="*/ 0 h 244475"/>
                  <a:gd name="connsiteX1" fmla="*/ 79375 w 79375"/>
                  <a:gd name="connsiteY1" fmla="*/ 31750 h 244475"/>
                  <a:gd name="connsiteX2" fmla="*/ 69850 w 79375"/>
                  <a:gd name="connsiteY2" fmla="*/ 219075 h 244475"/>
                  <a:gd name="connsiteX3" fmla="*/ 19050 w 79375"/>
                  <a:gd name="connsiteY3" fmla="*/ 244475 h 244475"/>
                  <a:gd name="connsiteX4" fmla="*/ 0 w 79375"/>
                  <a:gd name="connsiteY4" fmla="*/ 222250 h 244475"/>
                  <a:gd name="connsiteX5" fmla="*/ 15875 w 79375"/>
                  <a:gd name="connsiteY5" fmla="*/ 41275 h 244475"/>
                  <a:gd name="connsiteX6" fmla="*/ 50800 w 79375"/>
                  <a:gd name="connsiteY6" fmla="*/ 0 h 24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9375" h="244475">
                    <a:moveTo>
                      <a:pt x="50800" y="0"/>
                    </a:moveTo>
                    <a:lnTo>
                      <a:pt x="79375" y="31750"/>
                    </a:lnTo>
                    <a:lnTo>
                      <a:pt x="69850" y="219075"/>
                    </a:lnTo>
                    <a:lnTo>
                      <a:pt x="19050" y="244475"/>
                    </a:lnTo>
                    <a:lnTo>
                      <a:pt x="0" y="222250"/>
                    </a:lnTo>
                    <a:lnTo>
                      <a:pt x="15875" y="41275"/>
                    </a:lnTo>
                    <a:lnTo>
                      <a:pt x="50800" y="0"/>
                    </a:lnTo>
                    <a:close/>
                  </a:path>
                </a:pathLst>
              </a:cu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55" name="Forme libre 54"/>
              <p:cNvSpPr/>
              <p:nvPr/>
            </p:nvSpPr>
            <p:spPr>
              <a:xfrm>
                <a:off x="4248151" y="1905000"/>
                <a:ext cx="206375" cy="50800"/>
              </a:xfrm>
              <a:custGeom>
                <a:avLst/>
                <a:gdLst>
                  <a:gd name="connsiteX0" fmla="*/ 50800 w 206375"/>
                  <a:gd name="connsiteY0" fmla="*/ 0 h 50800"/>
                  <a:gd name="connsiteX1" fmla="*/ 177800 w 206375"/>
                  <a:gd name="connsiteY1" fmla="*/ 0 h 50800"/>
                  <a:gd name="connsiteX2" fmla="*/ 206375 w 206375"/>
                  <a:gd name="connsiteY2" fmla="*/ 34925 h 50800"/>
                  <a:gd name="connsiteX3" fmla="*/ 190500 w 206375"/>
                  <a:gd name="connsiteY3" fmla="*/ 47625 h 50800"/>
                  <a:gd name="connsiteX4" fmla="*/ 15875 w 206375"/>
                  <a:gd name="connsiteY4" fmla="*/ 50800 h 50800"/>
                  <a:gd name="connsiteX5" fmla="*/ 0 w 206375"/>
                  <a:gd name="connsiteY5" fmla="*/ 28575 h 50800"/>
                  <a:gd name="connsiteX6" fmla="*/ 50800 w 206375"/>
                  <a:gd name="connsiteY6" fmla="*/ 0 h 50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6375" h="50800">
                    <a:moveTo>
                      <a:pt x="50800" y="0"/>
                    </a:moveTo>
                    <a:lnTo>
                      <a:pt x="177800" y="0"/>
                    </a:lnTo>
                    <a:lnTo>
                      <a:pt x="206375" y="34925"/>
                    </a:lnTo>
                    <a:lnTo>
                      <a:pt x="190500" y="47625"/>
                    </a:lnTo>
                    <a:lnTo>
                      <a:pt x="15875" y="50800"/>
                    </a:lnTo>
                    <a:lnTo>
                      <a:pt x="0" y="28575"/>
                    </a:lnTo>
                    <a:lnTo>
                      <a:pt x="50800" y="0"/>
                    </a:lnTo>
                    <a:close/>
                  </a:path>
                </a:pathLst>
              </a:custGeom>
              <a:solidFill>
                <a:schemeClr val="tx1">
                  <a:lumMod val="75000"/>
                  <a:lumOff val="25000"/>
                </a:schemeClr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</p:grpSp>
      <p:pic>
        <p:nvPicPr>
          <p:cNvPr id="31" name="Image 3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727"/>
          <a:stretch/>
        </p:blipFill>
        <p:spPr>
          <a:xfrm>
            <a:off x="7110258" y="4383394"/>
            <a:ext cx="1870785" cy="5303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4572000"/>
            <a:ext cx="9144000" cy="2286001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4"/>
          <p:cNvSpPr/>
          <p:nvPr/>
        </p:nvSpPr>
        <p:spPr>
          <a:xfrm>
            <a:off x="838200" y="2286001"/>
            <a:ext cx="1447800" cy="381000"/>
          </a:xfrm>
          <a:prstGeom prst="rect">
            <a:avLst/>
          </a:prstGeom>
          <a:solidFill>
            <a:srgbClr val="9F7B6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/>
          <p:cNvSpPr txBox="1"/>
          <p:nvPr/>
        </p:nvSpPr>
        <p:spPr>
          <a:xfrm>
            <a:off x="153165" y="4939899"/>
            <a:ext cx="126143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err="1" smtClean="0">
                <a:latin typeface="Century Gothic"/>
                <a:cs typeface="Century Gothic"/>
              </a:rPr>
              <a:t>dê</a:t>
            </a:r>
            <a:r>
              <a:rPr lang="fr-FR" sz="2400" dirty="0" smtClean="0">
                <a:latin typeface="Century Gothic"/>
                <a:cs typeface="Century Gothic"/>
              </a:rPr>
              <a:t>  1$</a:t>
            </a:r>
          </a:p>
          <a:p>
            <a:r>
              <a:rPr lang="fr-FR" sz="2400" dirty="0" err="1" smtClean="0">
                <a:latin typeface="Century Gothic"/>
                <a:cs typeface="Century Gothic"/>
              </a:rPr>
              <a:t>kom</a:t>
            </a:r>
            <a:r>
              <a:rPr lang="fr-FR" sz="2400" dirty="0" smtClean="0">
                <a:latin typeface="Century Gothic"/>
                <a:cs typeface="Century Gothic"/>
              </a:rPr>
              <a:t>  le</a:t>
            </a:r>
          </a:p>
          <a:p>
            <a:r>
              <a:rPr lang="fr-FR" sz="2400" dirty="0" err="1" smtClean="0">
                <a:latin typeface="Century Gothic"/>
                <a:cs typeface="Century Gothic"/>
              </a:rPr>
              <a:t>premié</a:t>
            </a:r>
            <a:endParaRPr lang="fr-FR" sz="2400" dirty="0" smtClean="0">
              <a:latin typeface="Century Gothic"/>
              <a:cs typeface="Century Gothic"/>
            </a:endParaRPr>
          </a:p>
          <a:p>
            <a:r>
              <a:rPr lang="fr-FR" sz="2400" dirty="0" err="1" smtClean="0">
                <a:latin typeface="Century Gothic"/>
                <a:cs typeface="Century Gothic"/>
              </a:rPr>
              <a:t>chifr</a:t>
            </a:r>
            <a:endParaRPr lang="fr-FR" sz="2400" dirty="0">
              <a:latin typeface="Century Gothic"/>
              <a:cs typeface="Century Gothic"/>
            </a:endParaRPr>
          </a:p>
        </p:txBody>
      </p:sp>
      <p:grpSp>
        <p:nvGrpSpPr>
          <p:cNvPr id="26" name="Grouper 25"/>
          <p:cNvGrpSpPr/>
          <p:nvPr/>
        </p:nvGrpSpPr>
        <p:grpSpPr>
          <a:xfrm>
            <a:off x="2362200" y="4646648"/>
            <a:ext cx="2184452" cy="2152232"/>
            <a:chOff x="2362200" y="4646648"/>
            <a:chExt cx="2184452" cy="2152232"/>
          </a:xfrm>
        </p:grpSpPr>
        <p:pic>
          <p:nvPicPr>
            <p:cNvPr id="7" name="Image 6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362200" y="4646648"/>
              <a:ext cx="1099172" cy="10854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Image 10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447480" y="4646648"/>
              <a:ext cx="1099172" cy="10854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" name="Image 11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362200" y="5713448"/>
              <a:ext cx="1099172" cy="10854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" name="Image 12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447480" y="5713448"/>
              <a:ext cx="1099172" cy="10854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4" name="Image 1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90376" y="4646648"/>
            <a:ext cx="1099172" cy="1085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ZoneTexte 27"/>
          <p:cNvSpPr txBox="1"/>
          <p:nvPr/>
        </p:nvSpPr>
        <p:spPr>
          <a:xfrm>
            <a:off x="5461053" y="5813931"/>
            <a:ext cx="336642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err="1" smtClean="0">
                <a:latin typeface="Century Gothic"/>
                <a:cs typeface="Century Gothic"/>
              </a:rPr>
              <a:t>é</a:t>
            </a:r>
            <a:r>
              <a:rPr lang="fr-FR" sz="2400" dirty="0" smtClean="0">
                <a:latin typeface="Century Gothic"/>
                <a:cs typeface="Century Gothic"/>
              </a:rPr>
              <a:t>  un  n’ </a:t>
            </a:r>
            <a:r>
              <a:rPr lang="fr-FR" sz="2400" dirty="0" err="1" smtClean="0">
                <a:latin typeface="Century Gothic"/>
                <a:cs typeface="Century Gothic"/>
              </a:rPr>
              <a:t>otre</a:t>
            </a:r>
            <a:r>
              <a:rPr lang="fr-FR" sz="2400" dirty="0" smtClean="0">
                <a:latin typeface="Century Gothic"/>
                <a:cs typeface="Century Gothic"/>
              </a:rPr>
              <a:t> 1$  pour </a:t>
            </a:r>
          </a:p>
          <a:p>
            <a:r>
              <a:rPr lang="fr-FR" sz="2400" dirty="0" err="1" smtClean="0">
                <a:latin typeface="Century Gothic"/>
                <a:cs typeface="Century Gothic"/>
              </a:rPr>
              <a:t>lê</a:t>
            </a:r>
            <a:r>
              <a:rPr lang="fr-FR" sz="2400" dirty="0" smtClean="0">
                <a:latin typeface="Century Gothic"/>
                <a:cs typeface="Century Gothic"/>
              </a:rPr>
              <a:t>  z’ </a:t>
            </a:r>
            <a:r>
              <a:rPr lang="fr-FR" sz="2400" dirty="0" err="1" smtClean="0">
                <a:latin typeface="Century Gothic"/>
                <a:cs typeface="Century Gothic"/>
              </a:rPr>
              <a:t>otr</a:t>
            </a:r>
            <a:r>
              <a:rPr lang="fr-FR" sz="2400" dirty="0" smtClean="0">
                <a:latin typeface="Century Gothic"/>
                <a:cs typeface="Century Gothic"/>
              </a:rPr>
              <a:t>  </a:t>
            </a:r>
            <a:r>
              <a:rPr lang="fr-FR" sz="2400" dirty="0" err="1" smtClean="0">
                <a:latin typeface="Century Gothic"/>
                <a:cs typeface="Century Gothic"/>
              </a:rPr>
              <a:t>chifr</a:t>
            </a:r>
            <a:endParaRPr lang="fr-FR" sz="2400" dirty="0">
              <a:latin typeface="Century Gothic"/>
              <a:cs typeface="Century Gothic"/>
            </a:endParaRPr>
          </a:p>
        </p:txBody>
      </p:sp>
      <p:sp>
        <p:nvSpPr>
          <p:cNvPr id="20" name="Espace réservé du numéro de diapositive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F11BF-A548-CF4B-9698-622A874ADE88}" type="slidenum">
              <a:rPr lang="fr-FR" smtClean="0"/>
              <a:pPr/>
              <a:t>7</a:t>
            </a:fld>
            <a:endParaRPr lang="fr-FR" dirty="0"/>
          </a:p>
        </p:txBody>
      </p:sp>
      <p:sp>
        <p:nvSpPr>
          <p:cNvPr id="25" name="ZoneTexte 24"/>
          <p:cNvSpPr txBox="1"/>
          <p:nvPr/>
        </p:nvSpPr>
        <p:spPr>
          <a:xfrm>
            <a:off x="7115881" y="119224"/>
            <a:ext cx="201850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dirty="0" smtClean="0">
                <a:solidFill>
                  <a:schemeClr val="bg1"/>
                </a:solidFill>
                <a:latin typeface="Century Gothic"/>
                <a:cs typeface="Century Gothic"/>
              </a:rPr>
              <a:t>ARJAN </a:t>
            </a:r>
            <a:r>
              <a:rPr lang="ro-RO" sz="1000" dirty="0" smtClean="0">
                <a:solidFill>
                  <a:schemeClr val="bg1"/>
                </a:solidFill>
                <a:latin typeface="Century Gothic"/>
                <a:cs typeface="Century Gothic"/>
              </a:rPr>
              <a:t>1.1 - </a:t>
            </a:r>
            <a:r>
              <a:rPr lang="fr-FR" sz="1000" dirty="0" smtClean="0">
                <a:solidFill>
                  <a:schemeClr val="bg1"/>
                </a:solidFill>
                <a:latin typeface="Century Gothic"/>
                <a:cs typeface="Century Gothic"/>
              </a:rPr>
              <a:t> </a:t>
            </a:r>
            <a:r>
              <a:rPr lang="fr-FR" sz="1000" dirty="0" err="1" smtClean="0">
                <a:solidFill>
                  <a:schemeClr val="bg1"/>
                </a:solidFill>
                <a:latin typeface="Century Gothic"/>
                <a:cs typeface="Century Gothic"/>
              </a:rPr>
              <a:t>Sê</a:t>
            </a:r>
            <a:r>
              <a:rPr lang="fr-FR" sz="1000" dirty="0" smtClean="0">
                <a:solidFill>
                  <a:schemeClr val="bg1"/>
                </a:solidFill>
                <a:latin typeface="Century Gothic"/>
                <a:cs typeface="Century Gothic"/>
              </a:rPr>
              <a:t>  tu  </a:t>
            </a:r>
            <a:r>
              <a:rPr lang="fr-FR" sz="1000" dirty="0" err="1" smtClean="0">
                <a:solidFill>
                  <a:schemeClr val="bg1"/>
                </a:solidFill>
                <a:latin typeface="Century Gothic"/>
                <a:cs typeface="Century Gothic"/>
              </a:rPr>
              <a:t>péyé</a:t>
            </a:r>
            <a:r>
              <a:rPr lang="fr-FR" sz="1000" dirty="0" smtClean="0">
                <a:solidFill>
                  <a:schemeClr val="bg1"/>
                </a:solidFill>
                <a:latin typeface="Century Gothic"/>
                <a:cs typeface="Century Gothic"/>
              </a:rPr>
              <a:t> </a:t>
            </a:r>
            <a:r>
              <a:rPr lang="fr-FR" sz="1000" dirty="0" smtClean="0">
                <a:solidFill>
                  <a:schemeClr val="bg1"/>
                </a:solidFill>
              </a:rPr>
              <a:t>? (</a:t>
            </a:r>
            <a:r>
              <a:rPr lang="fr-FR" sz="1000" dirty="0" err="1" smtClean="0">
                <a:solidFill>
                  <a:schemeClr val="bg1"/>
                </a:solidFill>
              </a:rPr>
              <a:t>Sc</a:t>
            </a:r>
            <a:r>
              <a:rPr lang="fr-FR" sz="1000" dirty="0" smtClean="0">
                <a:solidFill>
                  <a:schemeClr val="bg1"/>
                </a:solidFill>
              </a:rPr>
              <a:t>)</a:t>
            </a:r>
            <a:endParaRPr lang="fr-FR" sz="1000" dirty="0">
              <a:solidFill>
                <a:schemeClr val="bg1"/>
              </a:solidFill>
            </a:endParaRPr>
          </a:p>
        </p:txBody>
      </p:sp>
      <p:grpSp>
        <p:nvGrpSpPr>
          <p:cNvPr id="48" name="Grouper 47"/>
          <p:cNvGrpSpPr/>
          <p:nvPr/>
        </p:nvGrpSpPr>
        <p:grpSpPr>
          <a:xfrm>
            <a:off x="838200" y="667070"/>
            <a:ext cx="4324920" cy="1485774"/>
            <a:chOff x="838200" y="667070"/>
            <a:chExt cx="4324920" cy="1485774"/>
          </a:xfrm>
        </p:grpSpPr>
        <p:sp>
          <p:nvSpPr>
            <p:cNvPr id="49" name="Forme libre 48"/>
            <p:cNvSpPr/>
            <p:nvPr/>
          </p:nvSpPr>
          <p:spPr>
            <a:xfrm>
              <a:off x="4057650" y="1416050"/>
              <a:ext cx="85725" cy="250825"/>
            </a:xfrm>
            <a:custGeom>
              <a:avLst/>
              <a:gdLst>
                <a:gd name="connsiteX0" fmla="*/ 57150 w 85725"/>
                <a:gd name="connsiteY0" fmla="*/ 0 h 250825"/>
                <a:gd name="connsiteX1" fmla="*/ 85725 w 85725"/>
                <a:gd name="connsiteY1" fmla="*/ 31750 h 250825"/>
                <a:gd name="connsiteX2" fmla="*/ 69850 w 85725"/>
                <a:gd name="connsiteY2" fmla="*/ 222250 h 250825"/>
                <a:gd name="connsiteX3" fmla="*/ 22225 w 85725"/>
                <a:gd name="connsiteY3" fmla="*/ 250825 h 250825"/>
                <a:gd name="connsiteX4" fmla="*/ 0 w 85725"/>
                <a:gd name="connsiteY4" fmla="*/ 222250 h 250825"/>
                <a:gd name="connsiteX5" fmla="*/ 12700 w 85725"/>
                <a:gd name="connsiteY5" fmla="*/ 44450 h 250825"/>
                <a:gd name="connsiteX6" fmla="*/ 57150 w 85725"/>
                <a:gd name="connsiteY6" fmla="*/ 0 h 250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5725" h="250825">
                  <a:moveTo>
                    <a:pt x="57150" y="0"/>
                  </a:moveTo>
                  <a:lnTo>
                    <a:pt x="85725" y="31750"/>
                  </a:lnTo>
                  <a:lnTo>
                    <a:pt x="69850" y="222250"/>
                  </a:lnTo>
                  <a:lnTo>
                    <a:pt x="22225" y="250825"/>
                  </a:lnTo>
                  <a:lnTo>
                    <a:pt x="0" y="222250"/>
                  </a:lnTo>
                  <a:lnTo>
                    <a:pt x="12700" y="44450"/>
                  </a:lnTo>
                  <a:lnTo>
                    <a:pt x="57150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31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0" name="Rectangle 49"/>
            <p:cNvSpPr/>
            <p:nvPr/>
          </p:nvSpPr>
          <p:spPr>
            <a:xfrm>
              <a:off x="838200" y="712020"/>
              <a:ext cx="4324920" cy="14408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1" name="Forme libre 50"/>
            <p:cNvSpPr/>
            <p:nvPr/>
          </p:nvSpPr>
          <p:spPr>
            <a:xfrm>
              <a:off x="4060826" y="1416050"/>
              <a:ext cx="82550" cy="244475"/>
            </a:xfrm>
            <a:custGeom>
              <a:avLst/>
              <a:gdLst>
                <a:gd name="connsiteX0" fmla="*/ 50800 w 79375"/>
                <a:gd name="connsiteY0" fmla="*/ 0 h 244475"/>
                <a:gd name="connsiteX1" fmla="*/ 79375 w 79375"/>
                <a:gd name="connsiteY1" fmla="*/ 31750 h 244475"/>
                <a:gd name="connsiteX2" fmla="*/ 69850 w 79375"/>
                <a:gd name="connsiteY2" fmla="*/ 219075 h 244475"/>
                <a:gd name="connsiteX3" fmla="*/ 19050 w 79375"/>
                <a:gd name="connsiteY3" fmla="*/ 244475 h 244475"/>
                <a:gd name="connsiteX4" fmla="*/ 0 w 79375"/>
                <a:gd name="connsiteY4" fmla="*/ 222250 h 244475"/>
                <a:gd name="connsiteX5" fmla="*/ 15875 w 79375"/>
                <a:gd name="connsiteY5" fmla="*/ 41275 h 244475"/>
                <a:gd name="connsiteX6" fmla="*/ 50800 w 79375"/>
                <a:gd name="connsiteY6" fmla="*/ 0 h 2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9375" h="244475">
                  <a:moveTo>
                    <a:pt x="50800" y="0"/>
                  </a:moveTo>
                  <a:lnTo>
                    <a:pt x="79375" y="31750"/>
                  </a:lnTo>
                  <a:lnTo>
                    <a:pt x="69850" y="219075"/>
                  </a:lnTo>
                  <a:lnTo>
                    <a:pt x="19050" y="244475"/>
                  </a:lnTo>
                  <a:lnTo>
                    <a:pt x="0" y="222250"/>
                  </a:lnTo>
                  <a:lnTo>
                    <a:pt x="15875" y="41275"/>
                  </a:lnTo>
                  <a:lnTo>
                    <a:pt x="50800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2" name="Forme libre 51"/>
            <p:cNvSpPr/>
            <p:nvPr/>
          </p:nvSpPr>
          <p:spPr>
            <a:xfrm>
              <a:off x="3870325" y="1647825"/>
              <a:ext cx="196850" cy="60325"/>
            </a:xfrm>
            <a:custGeom>
              <a:avLst/>
              <a:gdLst>
                <a:gd name="connsiteX0" fmla="*/ 25400 w 196850"/>
                <a:gd name="connsiteY0" fmla="*/ 60325 h 60325"/>
                <a:gd name="connsiteX1" fmla="*/ 0 w 196850"/>
                <a:gd name="connsiteY1" fmla="*/ 31750 h 60325"/>
                <a:gd name="connsiteX2" fmla="*/ 31750 w 196850"/>
                <a:gd name="connsiteY2" fmla="*/ 3175 h 60325"/>
                <a:gd name="connsiteX3" fmla="*/ 165100 w 196850"/>
                <a:gd name="connsiteY3" fmla="*/ 0 h 60325"/>
                <a:gd name="connsiteX4" fmla="*/ 196850 w 196850"/>
                <a:gd name="connsiteY4" fmla="*/ 31750 h 60325"/>
                <a:gd name="connsiteX5" fmla="*/ 165100 w 196850"/>
                <a:gd name="connsiteY5" fmla="*/ 60325 h 60325"/>
                <a:gd name="connsiteX6" fmla="*/ 25400 w 196850"/>
                <a:gd name="connsiteY6" fmla="*/ 60325 h 60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6850" h="60325">
                  <a:moveTo>
                    <a:pt x="25400" y="60325"/>
                  </a:moveTo>
                  <a:lnTo>
                    <a:pt x="0" y="31750"/>
                  </a:lnTo>
                  <a:lnTo>
                    <a:pt x="31750" y="3175"/>
                  </a:lnTo>
                  <a:lnTo>
                    <a:pt x="165100" y="0"/>
                  </a:lnTo>
                  <a:lnTo>
                    <a:pt x="196850" y="31750"/>
                  </a:lnTo>
                  <a:lnTo>
                    <a:pt x="165100" y="60325"/>
                  </a:lnTo>
                  <a:lnTo>
                    <a:pt x="25400" y="60325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3" name="Forme libre 52"/>
            <p:cNvSpPr/>
            <p:nvPr/>
          </p:nvSpPr>
          <p:spPr>
            <a:xfrm rot="576256" flipV="1">
              <a:off x="3816349" y="1429928"/>
              <a:ext cx="82550" cy="244475"/>
            </a:xfrm>
            <a:custGeom>
              <a:avLst/>
              <a:gdLst>
                <a:gd name="connsiteX0" fmla="*/ 50800 w 79375"/>
                <a:gd name="connsiteY0" fmla="*/ 0 h 244475"/>
                <a:gd name="connsiteX1" fmla="*/ 79375 w 79375"/>
                <a:gd name="connsiteY1" fmla="*/ 31750 h 244475"/>
                <a:gd name="connsiteX2" fmla="*/ 69850 w 79375"/>
                <a:gd name="connsiteY2" fmla="*/ 219075 h 244475"/>
                <a:gd name="connsiteX3" fmla="*/ 19050 w 79375"/>
                <a:gd name="connsiteY3" fmla="*/ 244475 h 244475"/>
                <a:gd name="connsiteX4" fmla="*/ 0 w 79375"/>
                <a:gd name="connsiteY4" fmla="*/ 222250 h 244475"/>
                <a:gd name="connsiteX5" fmla="*/ 15875 w 79375"/>
                <a:gd name="connsiteY5" fmla="*/ 41275 h 244475"/>
                <a:gd name="connsiteX6" fmla="*/ 50800 w 79375"/>
                <a:gd name="connsiteY6" fmla="*/ 0 h 2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9375" h="244475">
                  <a:moveTo>
                    <a:pt x="50800" y="0"/>
                  </a:moveTo>
                  <a:lnTo>
                    <a:pt x="79375" y="31750"/>
                  </a:lnTo>
                  <a:lnTo>
                    <a:pt x="69850" y="219075"/>
                  </a:lnTo>
                  <a:lnTo>
                    <a:pt x="19050" y="244475"/>
                  </a:lnTo>
                  <a:lnTo>
                    <a:pt x="0" y="222250"/>
                  </a:lnTo>
                  <a:lnTo>
                    <a:pt x="15875" y="41275"/>
                  </a:lnTo>
                  <a:lnTo>
                    <a:pt x="50800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4" name="Forme libre 53"/>
            <p:cNvSpPr/>
            <p:nvPr/>
          </p:nvSpPr>
          <p:spPr>
            <a:xfrm>
              <a:off x="4029075" y="1689102"/>
              <a:ext cx="82550" cy="244475"/>
            </a:xfrm>
            <a:custGeom>
              <a:avLst/>
              <a:gdLst>
                <a:gd name="connsiteX0" fmla="*/ 50800 w 79375"/>
                <a:gd name="connsiteY0" fmla="*/ 0 h 244475"/>
                <a:gd name="connsiteX1" fmla="*/ 79375 w 79375"/>
                <a:gd name="connsiteY1" fmla="*/ 31750 h 244475"/>
                <a:gd name="connsiteX2" fmla="*/ 69850 w 79375"/>
                <a:gd name="connsiteY2" fmla="*/ 219075 h 244475"/>
                <a:gd name="connsiteX3" fmla="*/ 19050 w 79375"/>
                <a:gd name="connsiteY3" fmla="*/ 244475 h 244475"/>
                <a:gd name="connsiteX4" fmla="*/ 0 w 79375"/>
                <a:gd name="connsiteY4" fmla="*/ 222250 h 244475"/>
                <a:gd name="connsiteX5" fmla="*/ 15875 w 79375"/>
                <a:gd name="connsiteY5" fmla="*/ 41275 h 244475"/>
                <a:gd name="connsiteX6" fmla="*/ 50800 w 79375"/>
                <a:gd name="connsiteY6" fmla="*/ 0 h 2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9375" h="244475">
                  <a:moveTo>
                    <a:pt x="50800" y="0"/>
                  </a:moveTo>
                  <a:lnTo>
                    <a:pt x="79375" y="31750"/>
                  </a:lnTo>
                  <a:lnTo>
                    <a:pt x="69850" y="219075"/>
                  </a:lnTo>
                  <a:lnTo>
                    <a:pt x="19050" y="244475"/>
                  </a:lnTo>
                  <a:lnTo>
                    <a:pt x="0" y="222250"/>
                  </a:lnTo>
                  <a:lnTo>
                    <a:pt x="15875" y="41275"/>
                  </a:lnTo>
                  <a:lnTo>
                    <a:pt x="50800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5" name="Forme libre 54"/>
            <p:cNvSpPr/>
            <p:nvPr/>
          </p:nvSpPr>
          <p:spPr>
            <a:xfrm>
              <a:off x="4702176" y="1403352"/>
              <a:ext cx="225425" cy="50800"/>
            </a:xfrm>
            <a:custGeom>
              <a:avLst/>
              <a:gdLst>
                <a:gd name="connsiteX0" fmla="*/ 0 w 225425"/>
                <a:gd name="connsiteY0" fmla="*/ 6350 h 50800"/>
                <a:gd name="connsiteX1" fmla="*/ 0 w 225425"/>
                <a:gd name="connsiteY1" fmla="*/ 6350 h 50800"/>
                <a:gd name="connsiteX2" fmla="*/ 225425 w 225425"/>
                <a:gd name="connsiteY2" fmla="*/ 0 h 50800"/>
                <a:gd name="connsiteX3" fmla="*/ 184150 w 225425"/>
                <a:gd name="connsiteY3" fmla="*/ 50800 h 50800"/>
                <a:gd name="connsiteX4" fmla="*/ 41275 w 225425"/>
                <a:gd name="connsiteY4" fmla="*/ 50800 h 50800"/>
                <a:gd name="connsiteX5" fmla="*/ 0 w 225425"/>
                <a:gd name="connsiteY5" fmla="*/ 6350 h 50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5425" h="50800">
                  <a:moveTo>
                    <a:pt x="0" y="6350"/>
                  </a:moveTo>
                  <a:lnTo>
                    <a:pt x="0" y="6350"/>
                  </a:lnTo>
                  <a:lnTo>
                    <a:pt x="225425" y="0"/>
                  </a:lnTo>
                  <a:lnTo>
                    <a:pt x="184150" y="50800"/>
                  </a:lnTo>
                  <a:lnTo>
                    <a:pt x="41275" y="50800"/>
                  </a:lnTo>
                  <a:lnTo>
                    <a:pt x="0" y="635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6" name="Forme libre 55"/>
            <p:cNvSpPr/>
            <p:nvPr/>
          </p:nvSpPr>
          <p:spPr>
            <a:xfrm>
              <a:off x="4889502" y="1416052"/>
              <a:ext cx="82550" cy="244475"/>
            </a:xfrm>
            <a:custGeom>
              <a:avLst/>
              <a:gdLst>
                <a:gd name="connsiteX0" fmla="*/ 50800 w 79375"/>
                <a:gd name="connsiteY0" fmla="*/ 0 h 244475"/>
                <a:gd name="connsiteX1" fmla="*/ 79375 w 79375"/>
                <a:gd name="connsiteY1" fmla="*/ 31750 h 244475"/>
                <a:gd name="connsiteX2" fmla="*/ 69850 w 79375"/>
                <a:gd name="connsiteY2" fmla="*/ 219075 h 244475"/>
                <a:gd name="connsiteX3" fmla="*/ 19050 w 79375"/>
                <a:gd name="connsiteY3" fmla="*/ 244475 h 244475"/>
                <a:gd name="connsiteX4" fmla="*/ 0 w 79375"/>
                <a:gd name="connsiteY4" fmla="*/ 222250 h 244475"/>
                <a:gd name="connsiteX5" fmla="*/ 15875 w 79375"/>
                <a:gd name="connsiteY5" fmla="*/ 41275 h 244475"/>
                <a:gd name="connsiteX6" fmla="*/ 50800 w 79375"/>
                <a:gd name="connsiteY6" fmla="*/ 0 h 2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9375" h="244475">
                  <a:moveTo>
                    <a:pt x="50800" y="0"/>
                  </a:moveTo>
                  <a:lnTo>
                    <a:pt x="79375" y="31750"/>
                  </a:lnTo>
                  <a:lnTo>
                    <a:pt x="69850" y="219075"/>
                  </a:lnTo>
                  <a:lnTo>
                    <a:pt x="19050" y="244475"/>
                  </a:lnTo>
                  <a:lnTo>
                    <a:pt x="0" y="222250"/>
                  </a:lnTo>
                  <a:lnTo>
                    <a:pt x="15875" y="41275"/>
                  </a:lnTo>
                  <a:lnTo>
                    <a:pt x="50800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7" name="Forme libre 56"/>
            <p:cNvSpPr/>
            <p:nvPr/>
          </p:nvSpPr>
          <p:spPr>
            <a:xfrm rot="576256" flipV="1">
              <a:off x="4645025" y="1429930"/>
              <a:ext cx="82550" cy="244475"/>
            </a:xfrm>
            <a:custGeom>
              <a:avLst/>
              <a:gdLst>
                <a:gd name="connsiteX0" fmla="*/ 50800 w 79375"/>
                <a:gd name="connsiteY0" fmla="*/ 0 h 244475"/>
                <a:gd name="connsiteX1" fmla="*/ 79375 w 79375"/>
                <a:gd name="connsiteY1" fmla="*/ 31750 h 244475"/>
                <a:gd name="connsiteX2" fmla="*/ 69850 w 79375"/>
                <a:gd name="connsiteY2" fmla="*/ 219075 h 244475"/>
                <a:gd name="connsiteX3" fmla="*/ 19050 w 79375"/>
                <a:gd name="connsiteY3" fmla="*/ 244475 h 244475"/>
                <a:gd name="connsiteX4" fmla="*/ 0 w 79375"/>
                <a:gd name="connsiteY4" fmla="*/ 222250 h 244475"/>
                <a:gd name="connsiteX5" fmla="*/ 15875 w 79375"/>
                <a:gd name="connsiteY5" fmla="*/ 41275 h 244475"/>
                <a:gd name="connsiteX6" fmla="*/ 50800 w 79375"/>
                <a:gd name="connsiteY6" fmla="*/ 0 h 2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9375" h="244475">
                  <a:moveTo>
                    <a:pt x="50800" y="0"/>
                  </a:moveTo>
                  <a:lnTo>
                    <a:pt x="79375" y="31750"/>
                  </a:lnTo>
                  <a:lnTo>
                    <a:pt x="69850" y="219075"/>
                  </a:lnTo>
                  <a:lnTo>
                    <a:pt x="19050" y="244475"/>
                  </a:lnTo>
                  <a:lnTo>
                    <a:pt x="0" y="222250"/>
                  </a:lnTo>
                  <a:lnTo>
                    <a:pt x="15875" y="41275"/>
                  </a:lnTo>
                  <a:lnTo>
                    <a:pt x="50800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8" name="Forme libre 57"/>
            <p:cNvSpPr/>
            <p:nvPr/>
          </p:nvSpPr>
          <p:spPr>
            <a:xfrm>
              <a:off x="4622801" y="1679579"/>
              <a:ext cx="82550" cy="244475"/>
            </a:xfrm>
            <a:custGeom>
              <a:avLst/>
              <a:gdLst>
                <a:gd name="connsiteX0" fmla="*/ 50800 w 79375"/>
                <a:gd name="connsiteY0" fmla="*/ 0 h 244475"/>
                <a:gd name="connsiteX1" fmla="*/ 79375 w 79375"/>
                <a:gd name="connsiteY1" fmla="*/ 31750 h 244475"/>
                <a:gd name="connsiteX2" fmla="*/ 69850 w 79375"/>
                <a:gd name="connsiteY2" fmla="*/ 219075 h 244475"/>
                <a:gd name="connsiteX3" fmla="*/ 19050 w 79375"/>
                <a:gd name="connsiteY3" fmla="*/ 244475 h 244475"/>
                <a:gd name="connsiteX4" fmla="*/ 0 w 79375"/>
                <a:gd name="connsiteY4" fmla="*/ 222250 h 244475"/>
                <a:gd name="connsiteX5" fmla="*/ 15875 w 79375"/>
                <a:gd name="connsiteY5" fmla="*/ 41275 h 244475"/>
                <a:gd name="connsiteX6" fmla="*/ 50800 w 79375"/>
                <a:gd name="connsiteY6" fmla="*/ 0 h 2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9375" h="244475">
                  <a:moveTo>
                    <a:pt x="50800" y="0"/>
                  </a:moveTo>
                  <a:lnTo>
                    <a:pt x="79375" y="31750"/>
                  </a:lnTo>
                  <a:lnTo>
                    <a:pt x="69850" y="219075"/>
                  </a:lnTo>
                  <a:lnTo>
                    <a:pt x="19050" y="244475"/>
                  </a:lnTo>
                  <a:lnTo>
                    <a:pt x="0" y="222250"/>
                  </a:lnTo>
                  <a:lnTo>
                    <a:pt x="15875" y="41275"/>
                  </a:lnTo>
                  <a:lnTo>
                    <a:pt x="50800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9" name="Forme libre 58"/>
            <p:cNvSpPr/>
            <p:nvPr/>
          </p:nvSpPr>
          <p:spPr>
            <a:xfrm>
              <a:off x="4857751" y="1689104"/>
              <a:ext cx="82550" cy="244475"/>
            </a:xfrm>
            <a:custGeom>
              <a:avLst/>
              <a:gdLst>
                <a:gd name="connsiteX0" fmla="*/ 50800 w 79375"/>
                <a:gd name="connsiteY0" fmla="*/ 0 h 244475"/>
                <a:gd name="connsiteX1" fmla="*/ 79375 w 79375"/>
                <a:gd name="connsiteY1" fmla="*/ 31750 h 244475"/>
                <a:gd name="connsiteX2" fmla="*/ 69850 w 79375"/>
                <a:gd name="connsiteY2" fmla="*/ 219075 h 244475"/>
                <a:gd name="connsiteX3" fmla="*/ 19050 w 79375"/>
                <a:gd name="connsiteY3" fmla="*/ 244475 h 244475"/>
                <a:gd name="connsiteX4" fmla="*/ 0 w 79375"/>
                <a:gd name="connsiteY4" fmla="*/ 222250 h 244475"/>
                <a:gd name="connsiteX5" fmla="*/ 15875 w 79375"/>
                <a:gd name="connsiteY5" fmla="*/ 41275 h 244475"/>
                <a:gd name="connsiteX6" fmla="*/ 50800 w 79375"/>
                <a:gd name="connsiteY6" fmla="*/ 0 h 2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9375" h="244475">
                  <a:moveTo>
                    <a:pt x="50800" y="0"/>
                  </a:moveTo>
                  <a:lnTo>
                    <a:pt x="79375" y="31750"/>
                  </a:lnTo>
                  <a:lnTo>
                    <a:pt x="69850" y="219075"/>
                  </a:lnTo>
                  <a:lnTo>
                    <a:pt x="19050" y="244475"/>
                  </a:lnTo>
                  <a:lnTo>
                    <a:pt x="0" y="222250"/>
                  </a:lnTo>
                  <a:lnTo>
                    <a:pt x="15875" y="41275"/>
                  </a:lnTo>
                  <a:lnTo>
                    <a:pt x="50800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0" name="Forme libre 59"/>
            <p:cNvSpPr/>
            <p:nvPr/>
          </p:nvSpPr>
          <p:spPr>
            <a:xfrm>
              <a:off x="4657726" y="1905002"/>
              <a:ext cx="206375" cy="50800"/>
            </a:xfrm>
            <a:custGeom>
              <a:avLst/>
              <a:gdLst>
                <a:gd name="connsiteX0" fmla="*/ 50800 w 206375"/>
                <a:gd name="connsiteY0" fmla="*/ 0 h 50800"/>
                <a:gd name="connsiteX1" fmla="*/ 177800 w 206375"/>
                <a:gd name="connsiteY1" fmla="*/ 0 h 50800"/>
                <a:gd name="connsiteX2" fmla="*/ 206375 w 206375"/>
                <a:gd name="connsiteY2" fmla="*/ 34925 h 50800"/>
                <a:gd name="connsiteX3" fmla="*/ 190500 w 206375"/>
                <a:gd name="connsiteY3" fmla="*/ 47625 h 50800"/>
                <a:gd name="connsiteX4" fmla="*/ 15875 w 206375"/>
                <a:gd name="connsiteY4" fmla="*/ 50800 h 50800"/>
                <a:gd name="connsiteX5" fmla="*/ 0 w 206375"/>
                <a:gd name="connsiteY5" fmla="*/ 28575 h 50800"/>
                <a:gd name="connsiteX6" fmla="*/ 50800 w 206375"/>
                <a:gd name="connsiteY6" fmla="*/ 0 h 50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6375" h="50800">
                  <a:moveTo>
                    <a:pt x="50800" y="0"/>
                  </a:moveTo>
                  <a:lnTo>
                    <a:pt x="177800" y="0"/>
                  </a:lnTo>
                  <a:lnTo>
                    <a:pt x="206375" y="34925"/>
                  </a:lnTo>
                  <a:lnTo>
                    <a:pt x="190500" y="47625"/>
                  </a:lnTo>
                  <a:lnTo>
                    <a:pt x="15875" y="50800"/>
                  </a:lnTo>
                  <a:lnTo>
                    <a:pt x="0" y="28575"/>
                  </a:lnTo>
                  <a:lnTo>
                    <a:pt x="50800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1" name="ZoneTexte 60"/>
            <p:cNvSpPr txBox="1"/>
            <p:nvPr/>
          </p:nvSpPr>
          <p:spPr>
            <a:xfrm>
              <a:off x="3746723" y="667070"/>
              <a:ext cx="111791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36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badi MT Condensed Light"/>
                  <a:cs typeface="Abadi MT Condensed Light"/>
                </a:rPr>
                <a:t>$4.30 </a:t>
              </a:r>
              <a:endParaRPr lang="fr-FR" sz="3600" dirty="0">
                <a:solidFill>
                  <a:schemeClr val="tx1">
                    <a:lumMod val="50000"/>
                    <a:lumOff val="50000"/>
                  </a:schemeClr>
                </a:solidFill>
                <a:latin typeface="Abadi MT Condensed Light"/>
                <a:cs typeface="Abadi MT Condensed Light"/>
              </a:endParaRPr>
            </a:p>
          </p:txBody>
        </p:sp>
        <p:sp>
          <p:nvSpPr>
            <p:cNvPr id="62" name="ZoneTexte 61"/>
            <p:cNvSpPr txBox="1"/>
            <p:nvPr/>
          </p:nvSpPr>
          <p:spPr>
            <a:xfrm>
              <a:off x="865976" y="675987"/>
              <a:ext cx="522298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3200" dirty="0" smtClean="0">
                  <a:solidFill>
                    <a:srgbClr val="7F7F7F"/>
                  </a:solidFill>
                  <a:latin typeface="Abadi MT Condensed Light"/>
                  <a:cs typeface="Abadi MT Condensed Light"/>
                </a:rPr>
                <a:t>ST</a:t>
              </a:r>
              <a:endParaRPr lang="fr-FR" sz="3200" dirty="0">
                <a:solidFill>
                  <a:srgbClr val="7F7F7F"/>
                </a:solidFill>
                <a:latin typeface="Abadi MT Condensed Light"/>
                <a:cs typeface="Abadi MT Condensed Light"/>
              </a:endParaRPr>
            </a:p>
          </p:txBody>
        </p:sp>
        <p:sp>
          <p:nvSpPr>
            <p:cNvPr id="63" name="Ellipse 62"/>
            <p:cNvSpPr/>
            <p:nvPr/>
          </p:nvSpPr>
          <p:spPr>
            <a:xfrm>
              <a:off x="4127500" y="1911350"/>
              <a:ext cx="63500" cy="66675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64" name="Grouper 23"/>
            <p:cNvGrpSpPr/>
            <p:nvPr/>
          </p:nvGrpSpPr>
          <p:grpSpPr>
            <a:xfrm>
              <a:off x="4248151" y="1403350"/>
              <a:ext cx="314326" cy="552450"/>
              <a:chOff x="4248151" y="1403350"/>
              <a:chExt cx="314326" cy="552450"/>
            </a:xfrm>
          </p:grpSpPr>
          <p:sp>
            <p:nvSpPr>
              <p:cNvPr id="65" name="Forme libre 64"/>
              <p:cNvSpPr/>
              <p:nvPr/>
            </p:nvSpPr>
            <p:spPr>
              <a:xfrm>
                <a:off x="4292601" y="1403350"/>
                <a:ext cx="225425" cy="50800"/>
              </a:xfrm>
              <a:custGeom>
                <a:avLst/>
                <a:gdLst>
                  <a:gd name="connsiteX0" fmla="*/ 0 w 225425"/>
                  <a:gd name="connsiteY0" fmla="*/ 6350 h 50800"/>
                  <a:gd name="connsiteX1" fmla="*/ 0 w 225425"/>
                  <a:gd name="connsiteY1" fmla="*/ 6350 h 50800"/>
                  <a:gd name="connsiteX2" fmla="*/ 225425 w 225425"/>
                  <a:gd name="connsiteY2" fmla="*/ 0 h 50800"/>
                  <a:gd name="connsiteX3" fmla="*/ 184150 w 225425"/>
                  <a:gd name="connsiteY3" fmla="*/ 50800 h 50800"/>
                  <a:gd name="connsiteX4" fmla="*/ 41275 w 225425"/>
                  <a:gd name="connsiteY4" fmla="*/ 50800 h 50800"/>
                  <a:gd name="connsiteX5" fmla="*/ 0 w 225425"/>
                  <a:gd name="connsiteY5" fmla="*/ 6350 h 50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5425" h="50800">
                    <a:moveTo>
                      <a:pt x="0" y="6350"/>
                    </a:moveTo>
                    <a:lnTo>
                      <a:pt x="0" y="6350"/>
                    </a:lnTo>
                    <a:lnTo>
                      <a:pt x="225425" y="0"/>
                    </a:lnTo>
                    <a:lnTo>
                      <a:pt x="184150" y="50800"/>
                    </a:lnTo>
                    <a:lnTo>
                      <a:pt x="41275" y="50800"/>
                    </a:lnTo>
                    <a:lnTo>
                      <a:pt x="0" y="6350"/>
                    </a:lnTo>
                    <a:close/>
                  </a:path>
                </a:pathLst>
              </a:custGeom>
              <a:solidFill>
                <a:schemeClr val="tx1">
                  <a:lumMod val="75000"/>
                  <a:lumOff val="25000"/>
                </a:schemeClr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6" name="Forme libre 65"/>
              <p:cNvSpPr/>
              <p:nvPr/>
            </p:nvSpPr>
            <p:spPr>
              <a:xfrm>
                <a:off x="4479927" y="1416050"/>
                <a:ext cx="82550" cy="244475"/>
              </a:xfrm>
              <a:custGeom>
                <a:avLst/>
                <a:gdLst>
                  <a:gd name="connsiteX0" fmla="*/ 50800 w 79375"/>
                  <a:gd name="connsiteY0" fmla="*/ 0 h 244475"/>
                  <a:gd name="connsiteX1" fmla="*/ 79375 w 79375"/>
                  <a:gd name="connsiteY1" fmla="*/ 31750 h 244475"/>
                  <a:gd name="connsiteX2" fmla="*/ 69850 w 79375"/>
                  <a:gd name="connsiteY2" fmla="*/ 219075 h 244475"/>
                  <a:gd name="connsiteX3" fmla="*/ 19050 w 79375"/>
                  <a:gd name="connsiteY3" fmla="*/ 244475 h 244475"/>
                  <a:gd name="connsiteX4" fmla="*/ 0 w 79375"/>
                  <a:gd name="connsiteY4" fmla="*/ 222250 h 244475"/>
                  <a:gd name="connsiteX5" fmla="*/ 15875 w 79375"/>
                  <a:gd name="connsiteY5" fmla="*/ 41275 h 244475"/>
                  <a:gd name="connsiteX6" fmla="*/ 50800 w 79375"/>
                  <a:gd name="connsiteY6" fmla="*/ 0 h 24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9375" h="244475">
                    <a:moveTo>
                      <a:pt x="50800" y="0"/>
                    </a:moveTo>
                    <a:lnTo>
                      <a:pt x="79375" y="31750"/>
                    </a:lnTo>
                    <a:lnTo>
                      <a:pt x="69850" y="219075"/>
                    </a:lnTo>
                    <a:lnTo>
                      <a:pt x="19050" y="244475"/>
                    </a:lnTo>
                    <a:lnTo>
                      <a:pt x="0" y="222250"/>
                    </a:lnTo>
                    <a:lnTo>
                      <a:pt x="15875" y="41275"/>
                    </a:lnTo>
                    <a:lnTo>
                      <a:pt x="50800" y="0"/>
                    </a:lnTo>
                    <a:close/>
                  </a:path>
                </a:pathLst>
              </a:cu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7" name="Forme libre 66"/>
              <p:cNvSpPr/>
              <p:nvPr/>
            </p:nvSpPr>
            <p:spPr>
              <a:xfrm>
                <a:off x="4289426" y="1647825"/>
                <a:ext cx="196850" cy="60325"/>
              </a:xfrm>
              <a:custGeom>
                <a:avLst/>
                <a:gdLst>
                  <a:gd name="connsiteX0" fmla="*/ 25400 w 196850"/>
                  <a:gd name="connsiteY0" fmla="*/ 60325 h 60325"/>
                  <a:gd name="connsiteX1" fmla="*/ 0 w 196850"/>
                  <a:gd name="connsiteY1" fmla="*/ 31750 h 60325"/>
                  <a:gd name="connsiteX2" fmla="*/ 31750 w 196850"/>
                  <a:gd name="connsiteY2" fmla="*/ 3175 h 60325"/>
                  <a:gd name="connsiteX3" fmla="*/ 165100 w 196850"/>
                  <a:gd name="connsiteY3" fmla="*/ 0 h 60325"/>
                  <a:gd name="connsiteX4" fmla="*/ 196850 w 196850"/>
                  <a:gd name="connsiteY4" fmla="*/ 31750 h 60325"/>
                  <a:gd name="connsiteX5" fmla="*/ 165100 w 196850"/>
                  <a:gd name="connsiteY5" fmla="*/ 60325 h 60325"/>
                  <a:gd name="connsiteX6" fmla="*/ 25400 w 196850"/>
                  <a:gd name="connsiteY6" fmla="*/ 60325 h 603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96850" h="60325">
                    <a:moveTo>
                      <a:pt x="25400" y="60325"/>
                    </a:moveTo>
                    <a:lnTo>
                      <a:pt x="0" y="31750"/>
                    </a:lnTo>
                    <a:lnTo>
                      <a:pt x="31750" y="3175"/>
                    </a:lnTo>
                    <a:lnTo>
                      <a:pt x="165100" y="0"/>
                    </a:lnTo>
                    <a:lnTo>
                      <a:pt x="196850" y="31750"/>
                    </a:lnTo>
                    <a:lnTo>
                      <a:pt x="165100" y="60325"/>
                    </a:lnTo>
                    <a:lnTo>
                      <a:pt x="25400" y="60325"/>
                    </a:lnTo>
                    <a:close/>
                  </a:path>
                </a:pathLst>
              </a:custGeom>
              <a:solidFill>
                <a:schemeClr val="tx1">
                  <a:lumMod val="75000"/>
                  <a:lumOff val="25000"/>
                </a:schemeClr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8" name="Forme libre 67"/>
              <p:cNvSpPr/>
              <p:nvPr/>
            </p:nvSpPr>
            <p:spPr>
              <a:xfrm>
                <a:off x="4448176" y="1689102"/>
                <a:ext cx="82550" cy="244475"/>
              </a:xfrm>
              <a:custGeom>
                <a:avLst/>
                <a:gdLst>
                  <a:gd name="connsiteX0" fmla="*/ 50800 w 79375"/>
                  <a:gd name="connsiteY0" fmla="*/ 0 h 244475"/>
                  <a:gd name="connsiteX1" fmla="*/ 79375 w 79375"/>
                  <a:gd name="connsiteY1" fmla="*/ 31750 h 244475"/>
                  <a:gd name="connsiteX2" fmla="*/ 69850 w 79375"/>
                  <a:gd name="connsiteY2" fmla="*/ 219075 h 244475"/>
                  <a:gd name="connsiteX3" fmla="*/ 19050 w 79375"/>
                  <a:gd name="connsiteY3" fmla="*/ 244475 h 244475"/>
                  <a:gd name="connsiteX4" fmla="*/ 0 w 79375"/>
                  <a:gd name="connsiteY4" fmla="*/ 222250 h 244475"/>
                  <a:gd name="connsiteX5" fmla="*/ 15875 w 79375"/>
                  <a:gd name="connsiteY5" fmla="*/ 41275 h 244475"/>
                  <a:gd name="connsiteX6" fmla="*/ 50800 w 79375"/>
                  <a:gd name="connsiteY6" fmla="*/ 0 h 244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9375" h="244475">
                    <a:moveTo>
                      <a:pt x="50800" y="0"/>
                    </a:moveTo>
                    <a:lnTo>
                      <a:pt x="79375" y="31750"/>
                    </a:lnTo>
                    <a:lnTo>
                      <a:pt x="69850" y="219075"/>
                    </a:lnTo>
                    <a:lnTo>
                      <a:pt x="19050" y="244475"/>
                    </a:lnTo>
                    <a:lnTo>
                      <a:pt x="0" y="222250"/>
                    </a:lnTo>
                    <a:lnTo>
                      <a:pt x="15875" y="41275"/>
                    </a:lnTo>
                    <a:lnTo>
                      <a:pt x="50800" y="0"/>
                    </a:lnTo>
                    <a:close/>
                  </a:path>
                </a:pathLst>
              </a:cu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9" name="Forme libre 68"/>
              <p:cNvSpPr/>
              <p:nvPr/>
            </p:nvSpPr>
            <p:spPr>
              <a:xfrm>
                <a:off x="4248151" y="1905000"/>
                <a:ext cx="206375" cy="50800"/>
              </a:xfrm>
              <a:custGeom>
                <a:avLst/>
                <a:gdLst>
                  <a:gd name="connsiteX0" fmla="*/ 50800 w 206375"/>
                  <a:gd name="connsiteY0" fmla="*/ 0 h 50800"/>
                  <a:gd name="connsiteX1" fmla="*/ 177800 w 206375"/>
                  <a:gd name="connsiteY1" fmla="*/ 0 h 50800"/>
                  <a:gd name="connsiteX2" fmla="*/ 206375 w 206375"/>
                  <a:gd name="connsiteY2" fmla="*/ 34925 h 50800"/>
                  <a:gd name="connsiteX3" fmla="*/ 190500 w 206375"/>
                  <a:gd name="connsiteY3" fmla="*/ 47625 h 50800"/>
                  <a:gd name="connsiteX4" fmla="*/ 15875 w 206375"/>
                  <a:gd name="connsiteY4" fmla="*/ 50800 h 50800"/>
                  <a:gd name="connsiteX5" fmla="*/ 0 w 206375"/>
                  <a:gd name="connsiteY5" fmla="*/ 28575 h 50800"/>
                  <a:gd name="connsiteX6" fmla="*/ 50800 w 206375"/>
                  <a:gd name="connsiteY6" fmla="*/ 0 h 50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6375" h="50800">
                    <a:moveTo>
                      <a:pt x="50800" y="0"/>
                    </a:moveTo>
                    <a:lnTo>
                      <a:pt x="177800" y="0"/>
                    </a:lnTo>
                    <a:lnTo>
                      <a:pt x="206375" y="34925"/>
                    </a:lnTo>
                    <a:lnTo>
                      <a:pt x="190500" y="47625"/>
                    </a:lnTo>
                    <a:lnTo>
                      <a:pt x="15875" y="50800"/>
                    </a:lnTo>
                    <a:lnTo>
                      <a:pt x="0" y="28575"/>
                    </a:lnTo>
                    <a:lnTo>
                      <a:pt x="50800" y="0"/>
                    </a:lnTo>
                    <a:close/>
                  </a:path>
                </a:pathLst>
              </a:custGeom>
              <a:solidFill>
                <a:schemeClr val="tx1">
                  <a:lumMod val="75000"/>
                  <a:lumOff val="25000"/>
                </a:schemeClr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</p:grpSp>
      <p:cxnSp>
        <p:nvCxnSpPr>
          <p:cNvPr id="17" name="Connecteur droit avec flèche 16"/>
          <p:cNvCxnSpPr/>
          <p:nvPr/>
        </p:nvCxnSpPr>
        <p:spPr>
          <a:xfrm rot="5400000" flipH="1" flipV="1">
            <a:off x="2438646" y="3104845"/>
            <a:ext cx="2686111" cy="248202"/>
          </a:xfrm>
          <a:prstGeom prst="straightConnector1">
            <a:avLst/>
          </a:prstGeom>
          <a:ln w="57150" cap="flat" cmpd="sng" algn="ctr">
            <a:solidFill>
              <a:srgbClr val="FFFFFF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0" name="Grouper 29"/>
          <p:cNvGrpSpPr/>
          <p:nvPr/>
        </p:nvGrpSpPr>
        <p:grpSpPr>
          <a:xfrm>
            <a:off x="4238812" y="2019395"/>
            <a:ext cx="1589348" cy="2591094"/>
            <a:chOff x="4354252" y="1980906"/>
            <a:chExt cx="1164521" cy="2194993"/>
          </a:xfrm>
        </p:grpSpPr>
        <p:cxnSp>
          <p:nvCxnSpPr>
            <p:cNvPr id="22" name="Connecteur droit 21"/>
            <p:cNvCxnSpPr/>
            <p:nvPr/>
          </p:nvCxnSpPr>
          <p:spPr>
            <a:xfrm>
              <a:off x="4354252" y="1980906"/>
              <a:ext cx="634948" cy="1588"/>
            </a:xfrm>
            <a:prstGeom prst="line">
              <a:avLst/>
            </a:prstGeom>
            <a:ln w="5715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necteur droit avec flèche 23"/>
            <p:cNvCxnSpPr/>
            <p:nvPr/>
          </p:nvCxnSpPr>
          <p:spPr>
            <a:xfrm rot="16200000" flipV="1">
              <a:off x="3984115" y="2641240"/>
              <a:ext cx="2154918" cy="914399"/>
            </a:xfrm>
            <a:prstGeom prst="straightConnector1">
              <a:avLst/>
            </a:prstGeom>
            <a:ln w="5715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2" name="Image 4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727"/>
          <a:stretch/>
        </p:blipFill>
        <p:spPr>
          <a:xfrm>
            <a:off x="7110258" y="4383394"/>
            <a:ext cx="1870785" cy="5303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2" presetClass="entr" presetSubtype="4" accel="50000" decel="5000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7" presetID="5" presetClass="entr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500"/>
                            </p:stCondLst>
                            <p:childTnLst>
                              <p:par>
                                <p:cTn id="21" presetID="17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8500"/>
                            </p:stCondLst>
                            <p:childTnLst>
                              <p:par>
                                <p:cTn id="28" presetID="2" presetClass="entr" presetSubtype="4" accel="50000" decel="5000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0" y="5182824"/>
            <a:ext cx="9144000" cy="1675177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12"/>
          <p:cNvSpPr/>
          <p:nvPr/>
        </p:nvSpPr>
        <p:spPr>
          <a:xfrm>
            <a:off x="838200" y="2286001"/>
            <a:ext cx="1447800" cy="381000"/>
          </a:xfrm>
          <a:prstGeom prst="rect">
            <a:avLst/>
          </a:prstGeom>
          <a:solidFill>
            <a:srgbClr val="9F7B6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ZoneTexte 14"/>
          <p:cNvSpPr txBox="1"/>
          <p:nvPr/>
        </p:nvSpPr>
        <p:spPr>
          <a:xfrm>
            <a:off x="153165" y="5886032"/>
            <a:ext cx="34819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err="1" smtClean="0">
                <a:latin typeface="Century Gothic"/>
                <a:cs typeface="Century Gothic"/>
              </a:rPr>
              <a:t>Trouv</a:t>
            </a:r>
            <a:r>
              <a:rPr lang="fr-FR" sz="2400" dirty="0" smtClean="0">
                <a:latin typeface="Century Gothic"/>
                <a:cs typeface="Century Gothic"/>
              </a:rPr>
              <a:t>  le  </a:t>
            </a:r>
            <a:r>
              <a:rPr lang="fr-FR" sz="2400" dirty="0" err="1" smtClean="0">
                <a:latin typeface="Century Gothic"/>
                <a:cs typeface="Century Gothic"/>
              </a:rPr>
              <a:t>premié</a:t>
            </a:r>
            <a:r>
              <a:rPr lang="fr-FR" sz="2400" dirty="0" smtClean="0">
                <a:latin typeface="Century Gothic"/>
                <a:cs typeface="Century Gothic"/>
              </a:rPr>
              <a:t>  </a:t>
            </a:r>
            <a:r>
              <a:rPr lang="fr-FR" sz="2400" dirty="0" err="1" smtClean="0">
                <a:latin typeface="Century Gothic"/>
                <a:cs typeface="Century Gothic"/>
              </a:rPr>
              <a:t>chifr</a:t>
            </a:r>
            <a:r>
              <a:rPr lang="fr-FR" sz="2400" dirty="0" smtClean="0">
                <a:latin typeface="Century Gothic"/>
                <a:cs typeface="Century Gothic"/>
              </a:rPr>
              <a:t>.</a:t>
            </a:r>
            <a:endParaRPr lang="fr-FR" sz="2400" dirty="0">
              <a:latin typeface="Century Gothic"/>
              <a:cs typeface="Century Gothic"/>
            </a:endParaRPr>
          </a:p>
        </p:txBody>
      </p:sp>
      <p:sp>
        <p:nvSpPr>
          <p:cNvPr id="10" name="Espace réservé du numéro de diapositive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F11BF-A548-CF4B-9698-622A874ADE88}" type="slidenum">
              <a:rPr lang="fr-FR" smtClean="0"/>
              <a:pPr/>
              <a:t>8</a:t>
            </a:fld>
            <a:endParaRPr lang="fr-FR"/>
          </a:p>
        </p:txBody>
      </p:sp>
      <p:sp>
        <p:nvSpPr>
          <p:cNvPr id="17" name="ZoneTexte 16"/>
          <p:cNvSpPr txBox="1"/>
          <p:nvPr/>
        </p:nvSpPr>
        <p:spPr>
          <a:xfrm>
            <a:off x="7115881" y="119224"/>
            <a:ext cx="201850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dirty="0" smtClean="0">
                <a:solidFill>
                  <a:schemeClr val="bg1"/>
                </a:solidFill>
                <a:latin typeface="Century Gothic"/>
                <a:cs typeface="Century Gothic"/>
              </a:rPr>
              <a:t>ARJAN </a:t>
            </a:r>
            <a:r>
              <a:rPr lang="ro-RO" sz="1000" dirty="0" smtClean="0">
                <a:solidFill>
                  <a:schemeClr val="bg1"/>
                </a:solidFill>
                <a:latin typeface="Century Gothic"/>
                <a:cs typeface="Century Gothic"/>
              </a:rPr>
              <a:t>1.1 - </a:t>
            </a:r>
            <a:r>
              <a:rPr lang="fr-FR" sz="1000" dirty="0" smtClean="0">
                <a:solidFill>
                  <a:schemeClr val="bg1"/>
                </a:solidFill>
                <a:latin typeface="Century Gothic"/>
                <a:cs typeface="Century Gothic"/>
              </a:rPr>
              <a:t> </a:t>
            </a:r>
            <a:r>
              <a:rPr lang="fr-FR" sz="1000" dirty="0" err="1" smtClean="0">
                <a:solidFill>
                  <a:schemeClr val="bg1"/>
                </a:solidFill>
                <a:latin typeface="Century Gothic"/>
                <a:cs typeface="Century Gothic"/>
              </a:rPr>
              <a:t>Sê</a:t>
            </a:r>
            <a:r>
              <a:rPr lang="fr-FR" sz="1000" dirty="0" smtClean="0">
                <a:solidFill>
                  <a:schemeClr val="bg1"/>
                </a:solidFill>
                <a:latin typeface="Century Gothic"/>
                <a:cs typeface="Century Gothic"/>
              </a:rPr>
              <a:t>  tu  </a:t>
            </a:r>
            <a:r>
              <a:rPr lang="fr-FR" sz="1000" dirty="0" err="1" smtClean="0">
                <a:solidFill>
                  <a:schemeClr val="bg1"/>
                </a:solidFill>
                <a:latin typeface="Century Gothic"/>
                <a:cs typeface="Century Gothic"/>
              </a:rPr>
              <a:t>péyé</a:t>
            </a:r>
            <a:r>
              <a:rPr lang="fr-FR" sz="1000" dirty="0" smtClean="0">
                <a:solidFill>
                  <a:schemeClr val="bg1"/>
                </a:solidFill>
                <a:latin typeface="Century Gothic"/>
                <a:cs typeface="Century Gothic"/>
              </a:rPr>
              <a:t> </a:t>
            </a:r>
            <a:r>
              <a:rPr lang="fr-FR" sz="1000" dirty="0" smtClean="0">
                <a:solidFill>
                  <a:schemeClr val="bg1"/>
                </a:solidFill>
              </a:rPr>
              <a:t>? (</a:t>
            </a:r>
            <a:r>
              <a:rPr lang="fr-FR" sz="1000" dirty="0" err="1" smtClean="0">
                <a:solidFill>
                  <a:schemeClr val="bg1"/>
                </a:solidFill>
              </a:rPr>
              <a:t>Sc</a:t>
            </a:r>
            <a:r>
              <a:rPr lang="fr-FR" sz="1000" dirty="0" smtClean="0">
                <a:solidFill>
                  <a:schemeClr val="bg1"/>
                </a:solidFill>
              </a:rPr>
              <a:t>)</a:t>
            </a:r>
            <a:endParaRPr lang="fr-FR" sz="1000" dirty="0">
              <a:solidFill>
                <a:schemeClr val="bg1"/>
              </a:solidFill>
            </a:endParaRPr>
          </a:p>
        </p:txBody>
      </p:sp>
      <p:grpSp>
        <p:nvGrpSpPr>
          <p:cNvPr id="14" name="Grouper 13"/>
          <p:cNvGrpSpPr/>
          <p:nvPr/>
        </p:nvGrpSpPr>
        <p:grpSpPr>
          <a:xfrm>
            <a:off x="838200" y="667070"/>
            <a:ext cx="4324920" cy="1485774"/>
            <a:chOff x="838200" y="667070"/>
            <a:chExt cx="4324920" cy="1485774"/>
          </a:xfrm>
        </p:grpSpPr>
        <p:sp>
          <p:nvSpPr>
            <p:cNvPr id="18" name="Forme libre 17"/>
            <p:cNvSpPr/>
            <p:nvPr/>
          </p:nvSpPr>
          <p:spPr>
            <a:xfrm>
              <a:off x="4057650" y="1416050"/>
              <a:ext cx="85725" cy="250825"/>
            </a:xfrm>
            <a:custGeom>
              <a:avLst/>
              <a:gdLst>
                <a:gd name="connsiteX0" fmla="*/ 57150 w 85725"/>
                <a:gd name="connsiteY0" fmla="*/ 0 h 250825"/>
                <a:gd name="connsiteX1" fmla="*/ 85725 w 85725"/>
                <a:gd name="connsiteY1" fmla="*/ 31750 h 250825"/>
                <a:gd name="connsiteX2" fmla="*/ 69850 w 85725"/>
                <a:gd name="connsiteY2" fmla="*/ 222250 h 250825"/>
                <a:gd name="connsiteX3" fmla="*/ 22225 w 85725"/>
                <a:gd name="connsiteY3" fmla="*/ 250825 h 250825"/>
                <a:gd name="connsiteX4" fmla="*/ 0 w 85725"/>
                <a:gd name="connsiteY4" fmla="*/ 222250 h 250825"/>
                <a:gd name="connsiteX5" fmla="*/ 12700 w 85725"/>
                <a:gd name="connsiteY5" fmla="*/ 44450 h 250825"/>
                <a:gd name="connsiteX6" fmla="*/ 57150 w 85725"/>
                <a:gd name="connsiteY6" fmla="*/ 0 h 250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5725" h="250825">
                  <a:moveTo>
                    <a:pt x="57150" y="0"/>
                  </a:moveTo>
                  <a:lnTo>
                    <a:pt x="85725" y="31750"/>
                  </a:lnTo>
                  <a:lnTo>
                    <a:pt x="69850" y="222250"/>
                  </a:lnTo>
                  <a:lnTo>
                    <a:pt x="22225" y="250825"/>
                  </a:lnTo>
                  <a:lnTo>
                    <a:pt x="0" y="222250"/>
                  </a:lnTo>
                  <a:lnTo>
                    <a:pt x="12700" y="44450"/>
                  </a:lnTo>
                  <a:lnTo>
                    <a:pt x="57150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31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838200" y="712020"/>
              <a:ext cx="4324920" cy="14408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0" name="Forme libre 19"/>
            <p:cNvSpPr/>
            <p:nvPr/>
          </p:nvSpPr>
          <p:spPr>
            <a:xfrm>
              <a:off x="4060826" y="1416050"/>
              <a:ext cx="82550" cy="244475"/>
            </a:xfrm>
            <a:custGeom>
              <a:avLst/>
              <a:gdLst>
                <a:gd name="connsiteX0" fmla="*/ 50800 w 79375"/>
                <a:gd name="connsiteY0" fmla="*/ 0 h 244475"/>
                <a:gd name="connsiteX1" fmla="*/ 79375 w 79375"/>
                <a:gd name="connsiteY1" fmla="*/ 31750 h 244475"/>
                <a:gd name="connsiteX2" fmla="*/ 69850 w 79375"/>
                <a:gd name="connsiteY2" fmla="*/ 219075 h 244475"/>
                <a:gd name="connsiteX3" fmla="*/ 19050 w 79375"/>
                <a:gd name="connsiteY3" fmla="*/ 244475 h 244475"/>
                <a:gd name="connsiteX4" fmla="*/ 0 w 79375"/>
                <a:gd name="connsiteY4" fmla="*/ 222250 h 244475"/>
                <a:gd name="connsiteX5" fmla="*/ 15875 w 79375"/>
                <a:gd name="connsiteY5" fmla="*/ 41275 h 244475"/>
                <a:gd name="connsiteX6" fmla="*/ 50800 w 79375"/>
                <a:gd name="connsiteY6" fmla="*/ 0 h 2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9375" h="244475">
                  <a:moveTo>
                    <a:pt x="50800" y="0"/>
                  </a:moveTo>
                  <a:lnTo>
                    <a:pt x="79375" y="31750"/>
                  </a:lnTo>
                  <a:lnTo>
                    <a:pt x="69850" y="219075"/>
                  </a:lnTo>
                  <a:lnTo>
                    <a:pt x="19050" y="244475"/>
                  </a:lnTo>
                  <a:lnTo>
                    <a:pt x="0" y="222250"/>
                  </a:lnTo>
                  <a:lnTo>
                    <a:pt x="15875" y="41275"/>
                  </a:lnTo>
                  <a:lnTo>
                    <a:pt x="50800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" name="Forme libre 20"/>
            <p:cNvSpPr/>
            <p:nvPr/>
          </p:nvSpPr>
          <p:spPr>
            <a:xfrm>
              <a:off x="4029075" y="1689102"/>
              <a:ext cx="82550" cy="244475"/>
            </a:xfrm>
            <a:custGeom>
              <a:avLst/>
              <a:gdLst>
                <a:gd name="connsiteX0" fmla="*/ 50800 w 79375"/>
                <a:gd name="connsiteY0" fmla="*/ 0 h 244475"/>
                <a:gd name="connsiteX1" fmla="*/ 79375 w 79375"/>
                <a:gd name="connsiteY1" fmla="*/ 31750 h 244475"/>
                <a:gd name="connsiteX2" fmla="*/ 69850 w 79375"/>
                <a:gd name="connsiteY2" fmla="*/ 219075 h 244475"/>
                <a:gd name="connsiteX3" fmla="*/ 19050 w 79375"/>
                <a:gd name="connsiteY3" fmla="*/ 244475 h 244475"/>
                <a:gd name="connsiteX4" fmla="*/ 0 w 79375"/>
                <a:gd name="connsiteY4" fmla="*/ 222250 h 244475"/>
                <a:gd name="connsiteX5" fmla="*/ 15875 w 79375"/>
                <a:gd name="connsiteY5" fmla="*/ 41275 h 244475"/>
                <a:gd name="connsiteX6" fmla="*/ 50800 w 79375"/>
                <a:gd name="connsiteY6" fmla="*/ 0 h 2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9375" h="244475">
                  <a:moveTo>
                    <a:pt x="50800" y="0"/>
                  </a:moveTo>
                  <a:lnTo>
                    <a:pt x="79375" y="31750"/>
                  </a:lnTo>
                  <a:lnTo>
                    <a:pt x="69850" y="219075"/>
                  </a:lnTo>
                  <a:lnTo>
                    <a:pt x="19050" y="244475"/>
                  </a:lnTo>
                  <a:lnTo>
                    <a:pt x="0" y="222250"/>
                  </a:lnTo>
                  <a:lnTo>
                    <a:pt x="15875" y="41275"/>
                  </a:lnTo>
                  <a:lnTo>
                    <a:pt x="50800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2" name="Forme libre 21"/>
            <p:cNvSpPr/>
            <p:nvPr/>
          </p:nvSpPr>
          <p:spPr>
            <a:xfrm>
              <a:off x="4292601" y="1403350"/>
              <a:ext cx="225425" cy="50800"/>
            </a:xfrm>
            <a:custGeom>
              <a:avLst/>
              <a:gdLst>
                <a:gd name="connsiteX0" fmla="*/ 0 w 225425"/>
                <a:gd name="connsiteY0" fmla="*/ 6350 h 50800"/>
                <a:gd name="connsiteX1" fmla="*/ 0 w 225425"/>
                <a:gd name="connsiteY1" fmla="*/ 6350 h 50800"/>
                <a:gd name="connsiteX2" fmla="*/ 225425 w 225425"/>
                <a:gd name="connsiteY2" fmla="*/ 0 h 50800"/>
                <a:gd name="connsiteX3" fmla="*/ 184150 w 225425"/>
                <a:gd name="connsiteY3" fmla="*/ 50800 h 50800"/>
                <a:gd name="connsiteX4" fmla="*/ 41275 w 225425"/>
                <a:gd name="connsiteY4" fmla="*/ 50800 h 50800"/>
                <a:gd name="connsiteX5" fmla="*/ 0 w 225425"/>
                <a:gd name="connsiteY5" fmla="*/ 6350 h 50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5425" h="50800">
                  <a:moveTo>
                    <a:pt x="0" y="6350"/>
                  </a:moveTo>
                  <a:lnTo>
                    <a:pt x="0" y="6350"/>
                  </a:lnTo>
                  <a:lnTo>
                    <a:pt x="225425" y="0"/>
                  </a:lnTo>
                  <a:lnTo>
                    <a:pt x="184150" y="50800"/>
                  </a:lnTo>
                  <a:lnTo>
                    <a:pt x="41275" y="50800"/>
                  </a:lnTo>
                  <a:lnTo>
                    <a:pt x="0" y="635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3" name="Forme libre 22"/>
            <p:cNvSpPr/>
            <p:nvPr/>
          </p:nvSpPr>
          <p:spPr>
            <a:xfrm>
              <a:off x="4479927" y="1416050"/>
              <a:ext cx="82550" cy="244475"/>
            </a:xfrm>
            <a:custGeom>
              <a:avLst/>
              <a:gdLst>
                <a:gd name="connsiteX0" fmla="*/ 50800 w 79375"/>
                <a:gd name="connsiteY0" fmla="*/ 0 h 244475"/>
                <a:gd name="connsiteX1" fmla="*/ 79375 w 79375"/>
                <a:gd name="connsiteY1" fmla="*/ 31750 h 244475"/>
                <a:gd name="connsiteX2" fmla="*/ 69850 w 79375"/>
                <a:gd name="connsiteY2" fmla="*/ 219075 h 244475"/>
                <a:gd name="connsiteX3" fmla="*/ 19050 w 79375"/>
                <a:gd name="connsiteY3" fmla="*/ 244475 h 244475"/>
                <a:gd name="connsiteX4" fmla="*/ 0 w 79375"/>
                <a:gd name="connsiteY4" fmla="*/ 222250 h 244475"/>
                <a:gd name="connsiteX5" fmla="*/ 15875 w 79375"/>
                <a:gd name="connsiteY5" fmla="*/ 41275 h 244475"/>
                <a:gd name="connsiteX6" fmla="*/ 50800 w 79375"/>
                <a:gd name="connsiteY6" fmla="*/ 0 h 2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9375" h="244475">
                  <a:moveTo>
                    <a:pt x="50800" y="0"/>
                  </a:moveTo>
                  <a:lnTo>
                    <a:pt x="79375" y="31750"/>
                  </a:lnTo>
                  <a:lnTo>
                    <a:pt x="69850" y="219075"/>
                  </a:lnTo>
                  <a:lnTo>
                    <a:pt x="19050" y="244475"/>
                  </a:lnTo>
                  <a:lnTo>
                    <a:pt x="0" y="222250"/>
                  </a:lnTo>
                  <a:lnTo>
                    <a:pt x="15875" y="41275"/>
                  </a:lnTo>
                  <a:lnTo>
                    <a:pt x="50800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4" name="Forme libre 23"/>
            <p:cNvSpPr/>
            <p:nvPr/>
          </p:nvSpPr>
          <p:spPr>
            <a:xfrm>
              <a:off x="4289426" y="1647825"/>
              <a:ext cx="196850" cy="60325"/>
            </a:xfrm>
            <a:custGeom>
              <a:avLst/>
              <a:gdLst>
                <a:gd name="connsiteX0" fmla="*/ 25400 w 196850"/>
                <a:gd name="connsiteY0" fmla="*/ 60325 h 60325"/>
                <a:gd name="connsiteX1" fmla="*/ 0 w 196850"/>
                <a:gd name="connsiteY1" fmla="*/ 31750 h 60325"/>
                <a:gd name="connsiteX2" fmla="*/ 31750 w 196850"/>
                <a:gd name="connsiteY2" fmla="*/ 3175 h 60325"/>
                <a:gd name="connsiteX3" fmla="*/ 165100 w 196850"/>
                <a:gd name="connsiteY3" fmla="*/ 0 h 60325"/>
                <a:gd name="connsiteX4" fmla="*/ 196850 w 196850"/>
                <a:gd name="connsiteY4" fmla="*/ 31750 h 60325"/>
                <a:gd name="connsiteX5" fmla="*/ 165100 w 196850"/>
                <a:gd name="connsiteY5" fmla="*/ 60325 h 60325"/>
                <a:gd name="connsiteX6" fmla="*/ 25400 w 196850"/>
                <a:gd name="connsiteY6" fmla="*/ 60325 h 60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6850" h="60325">
                  <a:moveTo>
                    <a:pt x="25400" y="60325"/>
                  </a:moveTo>
                  <a:lnTo>
                    <a:pt x="0" y="31750"/>
                  </a:lnTo>
                  <a:lnTo>
                    <a:pt x="31750" y="3175"/>
                  </a:lnTo>
                  <a:lnTo>
                    <a:pt x="165100" y="0"/>
                  </a:lnTo>
                  <a:lnTo>
                    <a:pt x="196850" y="31750"/>
                  </a:lnTo>
                  <a:lnTo>
                    <a:pt x="165100" y="60325"/>
                  </a:lnTo>
                  <a:lnTo>
                    <a:pt x="25400" y="60325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5" name="Forme libre 24"/>
            <p:cNvSpPr/>
            <p:nvPr/>
          </p:nvSpPr>
          <p:spPr>
            <a:xfrm>
              <a:off x="4213226" y="1679577"/>
              <a:ext cx="82550" cy="244475"/>
            </a:xfrm>
            <a:custGeom>
              <a:avLst/>
              <a:gdLst>
                <a:gd name="connsiteX0" fmla="*/ 50800 w 79375"/>
                <a:gd name="connsiteY0" fmla="*/ 0 h 244475"/>
                <a:gd name="connsiteX1" fmla="*/ 79375 w 79375"/>
                <a:gd name="connsiteY1" fmla="*/ 31750 h 244475"/>
                <a:gd name="connsiteX2" fmla="*/ 69850 w 79375"/>
                <a:gd name="connsiteY2" fmla="*/ 219075 h 244475"/>
                <a:gd name="connsiteX3" fmla="*/ 19050 w 79375"/>
                <a:gd name="connsiteY3" fmla="*/ 244475 h 244475"/>
                <a:gd name="connsiteX4" fmla="*/ 0 w 79375"/>
                <a:gd name="connsiteY4" fmla="*/ 222250 h 244475"/>
                <a:gd name="connsiteX5" fmla="*/ 15875 w 79375"/>
                <a:gd name="connsiteY5" fmla="*/ 41275 h 244475"/>
                <a:gd name="connsiteX6" fmla="*/ 50800 w 79375"/>
                <a:gd name="connsiteY6" fmla="*/ 0 h 2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9375" h="244475">
                  <a:moveTo>
                    <a:pt x="50800" y="0"/>
                  </a:moveTo>
                  <a:lnTo>
                    <a:pt x="79375" y="31750"/>
                  </a:lnTo>
                  <a:lnTo>
                    <a:pt x="69850" y="219075"/>
                  </a:lnTo>
                  <a:lnTo>
                    <a:pt x="19050" y="244475"/>
                  </a:lnTo>
                  <a:lnTo>
                    <a:pt x="0" y="222250"/>
                  </a:lnTo>
                  <a:lnTo>
                    <a:pt x="15875" y="41275"/>
                  </a:lnTo>
                  <a:lnTo>
                    <a:pt x="50800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6" name="Forme libre 25"/>
            <p:cNvSpPr/>
            <p:nvPr/>
          </p:nvSpPr>
          <p:spPr>
            <a:xfrm>
              <a:off x="4248151" y="1905000"/>
              <a:ext cx="206375" cy="50800"/>
            </a:xfrm>
            <a:custGeom>
              <a:avLst/>
              <a:gdLst>
                <a:gd name="connsiteX0" fmla="*/ 50800 w 206375"/>
                <a:gd name="connsiteY0" fmla="*/ 0 h 50800"/>
                <a:gd name="connsiteX1" fmla="*/ 177800 w 206375"/>
                <a:gd name="connsiteY1" fmla="*/ 0 h 50800"/>
                <a:gd name="connsiteX2" fmla="*/ 206375 w 206375"/>
                <a:gd name="connsiteY2" fmla="*/ 34925 h 50800"/>
                <a:gd name="connsiteX3" fmla="*/ 190500 w 206375"/>
                <a:gd name="connsiteY3" fmla="*/ 47625 h 50800"/>
                <a:gd name="connsiteX4" fmla="*/ 15875 w 206375"/>
                <a:gd name="connsiteY4" fmla="*/ 50800 h 50800"/>
                <a:gd name="connsiteX5" fmla="*/ 0 w 206375"/>
                <a:gd name="connsiteY5" fmla="*/ 28575 h 50800"/>
                <a:gd name="connsiteX6" fmla="*/ 50800 w 206375"/>
                <a:gd name="connsiteY6" fmla="*/ 0 h 50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6375" h="50800">
                  <a:moveTo>
                    <a:pt x="50800" y="0"/>
                  </a:moveTo>
                  <a:lnTo>
                    <a:pt x="177800" y="0"/>
                  </a:lnTo>
                  <a:lnTo>
                    <a:pt x="206375" y="34925"/>
                  </a:lnTo>
                  <a:lnTo>
                    <a:pt x="190500" y="47625"/>
                  </a:lnTo>
                  <a:lnTo>
                    <a:pt x="15875" y="50800"/>
                  </a:lnTo>
                  <a:lnTo>
                    <a:pt x="0" y="28575"/>
                  </a:lnTo>
                  <a:lnTo>
                    <a:pt x="50800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7" name="Forme libre 26"/>
            <p:cNvSpPr/>
            <p:nvPr/>
          </p:nvSpPr>
          <p:spPr>
            <a:xfrm>
              <a:off x="4702176" y="1403352"/>
              <a:ext cx="225425" cy="50800"/>
            </a:xfrm>
            <a:custGeom>
              <a:avLst/>
              <a:gdLst>
                <a:gd name="connsiteX0" fmla="*/ 0 w 225425"/>
                <a:gd name="connsiteY0" fmla="*/ 6350 h 50800"/>
                <a:gd name="connsiteX1" fmla="*/ 0 w 225425"/>
                <a:gd name="connsiteY1" fmla="*/ 6350 h 50800"/>
                <a:gd name="connsiteX2" fmla="*/ 225425 w 225425"/>
                <a:gd name="connsiteY2" fmla="*/ 0 h 50800"/>
                <a:gd name="connsiteX3" fmla="*/ 184150 w 225425"/>
                <a:gd name="connsiteY3" fmla="*/ 50800 h 50800"/>
                <a:gd name="connsiteX4" fmla="*/ 41275 w 225425"/>
                <a:gd name="connsiteY4" fmla="*/ 50800 h 50800"/>
                <a:gd name="connsiteX5" fmla="*/ 0 w 225425"/>
                <a:gd name="connsiteY5" fmla="*/ 6350 h 50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5425" h="50800">
                  <a:moveTo>
                    <a:pt x="0" y="6350"/>
                  </a:moveTo>
                  <a:lnTo>
                    <a:pt x="0" y="6350"/>
                  </a:lnTo>
                  <a:lnTo>
                    <a:pt x="225425" y="0"/>
                  </a:lnTo>
                  <a:lnTo>
                    <a:pt x="184150" y="50800"/>
                  </a:lnTo>
                  <a:lnTo>
                    <a:pt x="41275" y="50800"/>
                  </a:lnTo>
                  <a:lnTo>
                    <a:pt x="0" y="635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8" name="Forme libre 27"/>
            <p:cNvSpPr/>
            <p:nvPr/>
          </p:nvSpPr>
          <p:spPr>
            <a:xfrm>
              <a:off x="4889502" y="1416052"/>
              <a:ext cx="82550" cy="244475"/>
            </a:xfrm>
            <a:custGeom>
              <a:avLst/>
              <a:gdLst>
                <a:gd name="connsiteX0" fmla="*/ 50800 w 79375"/>
                <a:gd name="connsiteY0" fmla="*/ 0 h 244475"/>
                <a:gd name="connsiteX1" fmla="*/ 79375 w 79375"/>
                <a:gd name="connsiteY1" fmla="*/ 31750 h 244475"/>
                <a:gd name="connsiteX2" fmla="*/ 69850 w 79375"/>
                <a:gd name="connsiteY2" fmla="*/ 219075 h 244475"/>
                <a:gd name="connsiteX3" fmla="*/ 19050 w 79375"/>
                <a:gd name="connsiteY3" fmla="*/ 244475 h 244475"/>
                <a:gd name="connsiteX4" fmla="*/ 0 w 79375"/>
                <a:gd name="connsiteY4" fmla="*/ 222250 h 244475"/>
                <a:gd name="connsiteX5" fmla="*/ 15875 w 79375"/>
                <a:gd name="connsiteY5" fmla="*/ 41275 h 244475"/>
                <a:gd name="connsiteX6" fmla="*/ 50800 w 79375"/>
                <a:gd name="connsiteY6" fmla="*/ 0 h 2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9375" h="244475">
                  <a:moveTo>
                    <a:pt x="50800" y="0"/>
                  </a:moveTo>
                  <a:lnTo>
                    <a:pt x="79375" y="31750"/>
                  </a:lnTo>
                  <a:lnTo>
                    <a:pt x="69850" y="219075"/>
                  </a:lnTo>
                  <a:lnTo>
                    <a:pt x="19050" y="244475"/>
                  </a:lnTo>
                  <a:lnTo>
                    <a:pt x="0" y="222250"/>
                  </a:lnTo>
                  <a:lnTo>
                    <a:pt x="15875" y="41275"/>
                  </a:lnTo>
                  <a:lnTo>
                    <a:pt x="50800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9" name="Forme libre 28"/>
            <p:cNvSpPr/>
            <p:nvPr/>
          </p:nvSpPr>
          <p:spPr>
            <a:xfrm rot="576256" flipV="1">
              <a:off x="4645025" y="1429930"/>
              <a:ext cx="82550" cy="244475"/>
            </a:xfrm>
            <a:custGeom>
              <a:avLst/>
              <a:gdLst>
                <a:gd name="connsiteX0" fmla="*/ 50800 w 79375"/>
                <a:gd name="connsiteY0" fmla="*/ 0 h 244475"/>
                <a:gd name="connsiteX1" fmla="*/ 79375 w 79375"/>
                <a:gd name="connsiteY1" fmla="*/ 31750 h 244475"/>
                <a:gd name="connsiteX2" fmla="*/ 69850 w 79375"/>
                <a:gd name="connsiteY2" fmla="*/ 219075 h 244475"/>
                <a:gd name="connsiteX3" fmla="*/ 19050 w 79375"/>
                <a:gd name="connsiteY3" fmla="*/ 244475 h 244475"/>
                <a:gd name="connsiteX4" fmla="*/ 0 w 79375"/>
                <a:gd name="connsiteY4" fmla="*/ 222250 h 244475"/>
                <a:gd name="connsiteX5" fmla="*/ 15875 w 79375"/>
                <a:gd name="connsiteY5" fmla="*/ 41275 h 244475"/>
                <a:gd name="connsiteX6" fmla="*/ 50800 w 79375"/>
                <a:gd name="connsiteY6" fmla="*/ 0 h 2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9375" h="244475">
                  <a:moveTo>
                    <a:pt x="50800" y="0"/>
                  </a:moveTo>
                  <a:lnTo>
                    <a:pt x="79375" y="31750"/>
                  </a:lnTo>
                  <a:lnTo>
                    <a:pt x="69850" y="219075"/>
                  </a:lnTo>
                  <a:lnTo>
                    <a:pt x="19050" y="244475"/>
                  </a:lnTo>
                  <a:lnTo>
                    <a:pt x="0" y="222250"/>
                  </a:lnTo>
                  <a:lnTo>
                    <a:pt x="15875" y="41275"/>
                  </a:lnTo>
                  <a:lnTo>
                    <a:pt x="50800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0" name="Forme libre 29"/>
            <p:cNvSpPr/>
            <p:nvPr/>
          </p:nvSpPr>
          <p:spPr>
            <a:xfrm>
              <a:off x="4622801" y="1679579"/>
              <a:ext cx="82550" cy="244475"/>
            </a:xfrm>
            <a:custGeom>
              <a:avLst/>
              <a:gdLst>
                <a:gd name="connsiteX0" fmla="*/ 50800 w 79375"/>
                <a:gd name="connsiteY0" fmla="*/ 0 h 244475"/>
                <a:gd name="connsiteX1" fmla="*/ 79375 w 79375"/>
                <a:gd name="connsiteY1" fmla="*/ 31750 h 244475"/>
                <a:gd name="connsiteX2" fmla="*/ 69850 w 79375"/>
                <a:gd name="connsiteY2" fmla="*/ 219075 h 244475"/>
                <a:gd name="connsiteX3" fmla="*/ 19050 w 79375"/>
                <a:gd name="connsiteY3" fmla="*/ 244475 h 244475"/>
                <a:gd name="connsiteX4" fmla="*/ 0 w 79375"/>
                <a:gd name="connsiteY4" fmla="*/ 222250 h 244475"/>
                <a:gd name="connsiteX5" fmla="*/ 15875 w 79375"/>
                <a:gd name="connsiteY5" fmla="*/ 41275 h 244475"/>
                <a:gd name="connsiteX6" fmla="*/ 50800 w 79375"/>
                <a:gd name="connsiteY6" fmla="*/ 0 h 2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9375" h="244475">
                  <a:moveTo>
                    <a:pt x="50800" y="0"/>
                  </a:moveTo>
                  <a:lnTo>
                    <a:pt x="79375" y="31750"/>
                  </a:lnTo>
                  <a:lnTo>
                    <a:pt x="69850" y="219075"/>
                  </a:lnTo>
                  <a:lnTo>
                    <a:pt x="19050" y="244475"/>
                  </a:lnTo>
                  <a:lnTo>
                    <a:pt x="0" y="222250"/>
                  </a:lnTo>
                  <a:lnTo>
                    <a:pt x="15875" y="41275"/>
                  </a:lnTo>
                  <a:lnTo>
                    <a:pt x="50800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1" name="Forme libre 30"/>
            <p:cNvSpPr/>
            <p:nvPr/>
          </p:nvSpPr>
          <p:spPr>
            <a:xfrm>
              <a:off x="4857751" y="1689104"/>
              <a:ext cx="82550" cy="244475"/>
            </a:xfrm>
            <a:custGeom>
              <a:avLst/>
              <a:gdLst>
                <a:gd name="connsiteX0" fmla="*/ 50800 w 79375"/>
                <a:gd name="connsiteY0" fmla="*/ 0 h 244475"/>
                <a:gd name="connsiteX1" fmla="*/ 79375 w 79375"/>
                <a:gd name="connsiteY1" fmla="*/ 31750 h 244475"/>
                <a:gd name="connsiteX2" fmla="*/ 69850 w 79375"/>
                <a:gd name="connsiteY2" fmla="*/ 219075 h 244475"/>
                <a:gd name="connsiteX3" fmla="*/ 19050 w 79375"/>
                <a:gd name="connsiteY3" fmla="*/ 244475 h 244475"/>
                <a:gd name="connsiteX4" fmla="*/ 0 w 79375"/>
                <a:gd name="connsiteY4" fmla="*/ 222250 h 244475"/>
                <a:gd name="connsiteX5" fmla="*/ 15875 w 79375"/>
                <a:gd name="connsiteY5" fmla="*/ 41275 h 244475"/>
                <a:gd name="connsiteX6" fmla="*/ 50800 w 79375"/>
                <a:gd name="connsiteY6" fmla="*/ 0 h 2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9375" h="244475">
                  <a:moveTo>
                    <a:pt x="50800" y="0"/>
                  </a:moveTo>
                  <a:lnTo>
                    <a:pt x="79375" y="31750"/>
                  </a:lnTo>
                  <a:lnTo>
                    <a:pt x="69850" y="219075"/>
                  </a:lnTo>
                  <a:lnTo>
                    <a:pt x="19050" y="244475"/>
                  </a:lnTo>
                  <a:lnTo>
                    <a:pt x="0" y="222250"/>
                  </a:lnTo>
                  <a:lnTo>
                    <a:pt x="15875" y="41275"/>
                  </a:lnTo>
                  <a:lnTo>
                    <a:pt x="50800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2" name="Forme libre 31"/>
            <p:cNvSpPr/>
            <p:nvPr/>
          </p:nvSpPr>
          <p:spPr>
            <a:xfrm>
              <a:off x="4657726" y="1905002"/>
              <a:ext cx="206375" cy="50800"/>
            </a:xfrm>
            <a:custGeom>
              <a:avLst/>
              <a:gdLst>
                <a:gd name="connsiteX0" fmla="*/ 50800 w 206375"/>
                <a:gd name="connsiteY0" fmla="*/ 0 h 50800"/>
                <a:gd name="connsiteX1" fmla="*/ 177800 w 206375"/>
                <a:gd name="connsiteY1" fmla="*/ 0 h 50800"/>
                <a:gd name="connsiteX2" fmla="*/ 206375 w 206375"/>
                <a:gd name="connsiteY2" fmla="*/ 34925 h 50800"/>
                <a:gd name="connsiteX3" fmla="*/ 190500 w 206375"/>
                <a:gd name="connsiteY3" fmla="*/ 47625 h 50800"/>
                <a:gd name="connsiteX4" fmla="*/ 15875 w 206375"/>
                <a:gd name="connsiteY4" fmla="*/ 50800 h 50800"/>
                <a:gd name="connsiteX5" fmla="*/ 0 w 206375"/>
                <a:gd name="connsiteY5" fmla="*/ 28575 h 50800"/>
                <a:gd name="connsiteX6" fmla="*/ 50800 w 206375"/>
                <a:gd name="connsiteY6" fmla="*/ 0 h 50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6375" h="50800">
                  <a:moveTo>
                    <a:pt x="50800" y="0"/>
                  </a:moveTo>
                  <a:lnTo>
                    <a:pt x="177800" y="0"/>
                  </a:lnTo>
                  <a:lnTo>
                    <a:pt x="206375" y="34925"/>
                  </a:lnTo>
                  <a:lnTo>
                    <a:pt x="190500" y="47625"/>
                  </a:lnTo>
                  <a:lnTo>
                    <a:pt x="15875" y="50800"/>
                  </a:lnTo>
                  <a:lnTo>
                    <a:pt x="0" y="28575"/>
                  </a:lnTo>
                  <a:lnTo>
                    <a:pt x="50800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3" name="ZoneTexte 32"/>
            <p:cNvSpPr txBox="1"/>
            <p:nvPr/>
          </p:nvSpPr>
          <p:spPr>
            <a:xfrm>
              <a:off x="3746723" y="667070"/>
              <a:ext cx="111791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36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badi MT Condensed Light"/>
                  <a:cs typeface="Abadi MT Condensed Light"/>
                </a:rPr>
                <a:t>$1.20 </a:t>
              </a:r>
              <a:endParaRPr lang="fr-FR" sz="3600" dirty="0">
                <a:solidFill>
                  <a:schemeClr val="tx1">
                    <a:lumMod val="50000"/>
                    <a:lumOff val="50000"/>
                  </a:schemeClr>
                </a:solidFill>
                <a:latin typeface="Abadi MT Condensed Light"/>
                <a:cs typeface="Abadi MT Condensed Light"/>
              </a:endParaRPr>
            </a:p>
          </p:txBody>
        </p:sp>
        <p:sp>
          <p:nvSpPr>
            <p:cNvPr id="34" name="ZoneTexte 33"/>
            <p:cNvSpPr txBox="1"/>
            <p:nvPr/>
          </p:nvSpPr>
          <p:spPr>
            <a:xfrm>
              <a:off x="865976" y="675987"/>
              <a:ext cx="522298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3200" dirty="0" smtClean="0">
                  <a:solidFill>
                    <a:srgbClr val="7F7F7F"/>
                  </a:solidFill>
                  <a:latin typeface="Abadi MT Condensed Light"/>
                  <a:cs typeface="Abadi MT Condensed Light"/>
                </a:rPr>
                <a:t>ST</a:t>
              </a:r>
              <a:endParaRPr lang="fr-FR" sz="3200" dirty="0">
                <a:solidFill>
                  <a:srgbClr val="7F7F7F"/>
                </a:solidFill>
                <a:latin typeface="Abadi MT Condensed Light"/>
                <a:cs typeface="Abadi MT Condensed Light"/>
              </a:endParaRPr>
            </a:p>
          </p:txBody>
        </p:sp>
        <p:sp>
          <p:nvSpPr>
            <p:cNvPr id="35" name="Ellipse 34"/>
            <p:cNvSpPr/>
            <p:nvPr/>
          </p:nvSpPr>
          <p:spPr>
            <a:xfrm>
              <a:off x="4127500" y="1911350"/>
              <a:ext cx="63500" cy="66675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36" name="Image 3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727"/>
          <a:stretch/>
        </p:blipFill>
        <p:spPr>
          <a:xfrm>
            <a:off x="7110258" y="4383394"/>
            <a:ext cx="1870785" cy="5303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838200" y="2286001"/>
            <a:ext cx="1447800" cy="381000"/>
          </a:xfrm>
          <a:prstGeom prst="rect">
            <a:avLst/>
          </a:prstGeom>
          <a:solidFill>
            <a:srgbClr val="9F7B6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ZoneTexte 11"/>
          <p:cNvSpPr txBox="1"/>
          <p:nvPr/>
        </p:nvSpPr>
        <p:spPr>
          <a:xfrm>
            <a:off x="7115881" y="119224"/>
            <a:ext cx="201850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dirty="0" smtClean="0">
                <a:solidFill>
                  <a:schemeClr val="bg1"/>
                </a:solidFill>
                <a:latin typeface="Century Gothic"/>
                <a:cs typeface="Century Gothic"/>
              </a:rPr>
              <a:t>ARJAN </a:t>
            </a:r>
            <a:r>
              <a:rPr lang="ro-RO" sz="1000" dirty="0" smtClean="0">
                <a:solidFill>
                  <a:schemeClr val="bg1"/>
                </a:solidFill>
                <a:latin typeface="Century Gothic"/>
                <a:cs typeface="Century Gothic"/>
              </a:rPr>
              <a:t>1.1 - </a:t>
            </a:r>
            <a:r>
              <a:rPr lang="fr-FR" sz="1000" dirty="0" smtClean="0">
                <a:solidFill>
                  <a:schemeClr val="bg1"/>
                </a:solidFill>
                <a:latin typeface="Century Gothic"/>
                <a:cs typeface="Century Gothic"/>
              </a:rPr>
              <a:t> </a:t>
            </a:r>
            <a:r>
              <a:rPr lang="fr-FR" sz="1000" dirty="0" err="1" smtClean="0">
                <a:solidFill>
                  <a:schemeClr val="bg1"/>
                </a:solidFill>
                <a:latin typeface="Century Gothic"/>
                <a:cs typeface="Century Gothic"/>
              </a:rPr>
              <a:t>Sê</a:t>
            </a:r>
            <a:r>
              <a:rPr lang="fr-FR" sz="1000" dirty="0" smtClean="0">
                <a:solidFill>
                  <a:schemeClr val="bg1"/>
                </a:solidFill>
                <a:latin typeface="Century Gothic"/>
                <a:cs typeface="Century Gothic"/>
              </a:rPr>
              <a:t>  tu  </a:t>
            </a:r>
            <a:r>
              <a:rPr lang="fr-FR" sz="1000" dirty="0" err="1" smtClean="0">
                <a:solidFill>
                  <a:schemeClr val="bg1"/>
                </a:solidFill>
                <a:latin typeface="Century Gothic"/>
                <a:cs typeface="Century Gothic"/>
              </a:rPr>
              <a:t>péyé</a:t>
            </a:r>
            <a:r>
              <a:rPr lang="fr-FR" sz="1000" dirty="0" smtClean="0">
                <a:solidFill>
                  <a:schemeClr val="bg1"/>
                </a:solidFill>
                <a:latin typeface="Century Gothic"/>
                <a:cs typeface="Century Gothic"/>
              </a:rPr>
              <a:t> </a:t>
            </a:r>
            <a:r>
              <a:rPr lang="fr-FR" sz="1000" dirty="0" smtClean="0">
                <a:solidFill>
                  <a:schemeClr val="bg1"/>
                </a:solidFill>
              </a:rPr>
              <a:t>? (</a:t>
            </a:r>
            <a:r>
              <a:rPr lang="fr-FR" sz="1000" dirty="0" err="1" smtClean="0">
                <a:solidFill>
                  <a:schemeClr val="bg1"/>
                </a:solidFill>
              </a:rPr>
              <a:t>Sc</a:t>
            </a:r>
            <a:r>
              <a:rPr lang="fr-FR" sz="1000" dirty="0" smtClean="0">
                <a:solidFill>
                  <a:schemeClr val="bg1"/>
                </a:solidFill>
              </a:rPr>
              <a:t>)</a:t>
            </a:r>
            <a:endParaRPr lang="fr-FR" sz="1000" dirty="0">
              <a:solidFill>
                <a:schemeClr val="bg1"/>
              </a:solidFill>
            </a:endParaRPr>
          </a:p>
        </p:txBody>
      </p:sp>
      <p:grpSp>
        <p:nvGrpSpPr>
          <p:cNvPr id="9" name="Grouper 8"/>
          <p:cNvGrpSpPr/>
          <p:nvPr/>
        </p:nvGrpSpPr>
        <p:grpSpPr>
          <a:xfrm>
            <a:off x="838200" y="667070"/>
            <a:ext cx="4324920" cy="1485774"/>
            <a:chOff x="838200" y="667070"/>
            <a:chExt cx="4324920" cy="1485774"/>
          </a:xfrm>
        </p:grpSpPr>
        <p:sp>
          <p:nvSpPr>
            <p:cNvPr id="14" name="Forme libre 13"/>
            <p:cNvSpPr/>
            <p:nvPr/>
          </p:nvSpPr>
          <p:spPr>
            <a:xfrm>
              <a:off x="4057650" y="1416050"/>
              <a:ext cx="85725" cy="250825"/>
            </a:xfrm>
            <a:custGeom>
              <a:avLst/>
              <a:gdLst>
                <a:gd name="connsiteX0" fmla="*/ 57150 w 85725"/>
                <a:gd name="connsiteY0" fmla="*/ 0 h 250825"/>
                <a:gd name="connsiteX1" fmla="*/ 85725 w 85725"/>
                <a:gd name="connsiteY1" fmla="*/ 31750 h 250825"/>
                <a:gd name="connsiteX2" fmla="*/ 69850 w 85725"/>
                <a:gd name="connsiteY2" fmla="*/ 222250 h 250825"/>
                <a:gd name="connsiteX3" fmla="*/ 22225 w 85725"/>
                <a:gd name="connsiteY3" fmla="*/ 250825 h 250825"/>
                <a:gd name="connsiteX4" fmla="*/ 0 w 85725"/>
                <a:gd name="connsiteY4" fmla="*/ 222250 h 250825"/>
                <a:gd name="connsiteX5" fmla="*/ 12700 w 85725"/>
                <a:gd name="connsiteY5" fmla="*/ 44450 h 250825"/>
                <a:gd name="connsiteX6" fmla="*/ 57150 w 85725"/>
                <a:gd name="connsiteY6" fmla="*/ 0 h 250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5725" h="250825">
                  <a:moveTo>
                    <a:pt x="57150" y="0"/>
                  </a:moveTo>
                  <a:lnTo>
                    <a:pt x="85725" y="31750"/>
                  </a:lnTo>
                  <a:lnTo>
                    <a:pt x="69850" y="222250"/>
                  </a:lnTo>
                  <a:lnTo>
                    <a:pt x="22225" y="250825"/>
                  </a:lnTo>
                  <a:lnTo>
                    <a:pt x="0" y="222250"/>
                  </a:lnTo>
                  <a:lnTo>
                    <a:pt x="12700" y="44450"/>
                  </a:lnTo>
                  <a:lnTo>
                    <a:pt x="57150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31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838200" y="712020"/>
              <a:ext cx="4324920" cy="14408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" name="Forme libre 15"/>
            <p:cNvSpPr/>
            <p:nvPr/>
          </p:nvSpPr>
          <p:spPr>
            <a:xfrm>
              <a:off x="4060826" y="1416050"/>
              <a:ext cx="82550" cy="244475"/>
            </a:xfrm>
            <a:custGeom>
              <a:avLst/>
              <a:gdLst>
                <a:gd name="connsiteX0" fmla="*/ 50800 w 79375"/>
                <a:gd name="connsiteY0" fmla="*/ 0 h 244475"/>
                <a:gd name="connsiteX1" fmla="*/ 79375 w 79375"/>
                <a:gd name="connsiteY1" fmla="*/ 31750 h 244475"/>
                <a:gd name="connsiteX2" fmla="*/ 69850 w 79375"/>
                <a:gd name="connsiteY2" fmla="*/ 219075 h 244475"/>
                <a:gd name="connsiteX3" fmla="*/ 19050 w 79375"/>
                <a:gd name="connsiteY3" fmla="*/ 244475 h 244475"/>
                <a:gd name="connsiteX4" fmla="*/ 0 w 79375"/>
                <a:gd name="connsiteY4" fmla="*/ 222250 h 244475"/>
                <a:gd name="connsiteX5" fmla="*/ 15875 w 79375"/>
                <a:gd name="connsiteY5" fmla="*/ 41275 h 244475"/>
                <a:gd name="connsiteX6" fmla="*/ 50800 w 79375"/>
                <a:gd name="connsiteY6" fmla="*/ 0 h 2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9375" h="244475">
                  <a:moveTo>
                    <a:pt x="50800" y="0"/>
                  </a:moveTo>
                  <a:lnTo>
                    <a:pt x="79375" y="31750"/>
                  </a:lnTo>
                  <a:lnTo>
                    <a:pt x="69850" y="219075"/>
                  </a:lnTo>
                  <a:lnTo>
                    <a:pt x="19050" y="244475"/>
                  </a:lnTo>
                  <a:lnTo>
                    <a:pt x="0" y="222250"/>
                  </a:lnTo>
                  <a:lnTo>
                    <a:pt x="15875" y="41275"/>
                  </a:lnTo>
                  <a:lnTo>
                    <a:pt x="50800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" name="Forme libre 16"/>
            <p:cNvSpPr/>
            <p:nvPr/>
          </p:nvSpPr>
          <p:spPr>
            <a:xfrm>
              <a:off x="4029075" y="1689102"/>
              <a:ext cx="82550" cy="244475"/>
            </a:xfrm>
            <a:custGeom>
              <a:avLst/>
              <a:gdLst>
                <a:gd name="connsiteX0" fmla="*/ 50800 w 79375"/>
                <a:gd name="connsiteY0" fmla="*/ 0 h 244475"/>
                <a:gd name="connsiteX1" fmla="*/ 79375 w 79375"/>
                <a:gd name="connsiteY1" fmla="*/ 31750 h 244475"/>
                <a:gd name="connsiteX2" fmla="*/ 69850 w 79375"/>
                <a:gd name="connsiteY2" fmla="*/ 219075 h 244475"/>
                <a:gd name="connsiteX3" fmla="*/ 19050 w 79375"/>
                <a:gd name="connsiteY3" fmla="*/ 244475 h 244475"/>
                <a:gd name="connsiteX4" fmla="*/ 0 w 79375"/>
                <a:gd name="connsiteY4" fmla="*/ 222250 h 244475"/>
                <a:gd name="connsiteX5" fmla="*/ 15875 w 79375"/>
                <a:gd name="connsiteY5" fmla="*/ 41275 h 244475"/>
                <a:gd name="connsiteX6" fmla="*/ 50800 w 79375"/>
                <a:gd name="connsiteY6" fmla="*/ 0 h 2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9375" h="244475">
                  <a:moveTo>
                    <a:pt x="50800" y="0"/>
                  </a:moveTo>
                  <a:lnTo>
                    <a:pt x="79375" y="31750"/>
                  </a:lnTo>
                  <a:lnTo>
                    <a:pt x="69850" y="219075"/>
                  </a:lnTo>
                  <a:lnTo>
                    <a:pt x="19050" y="244475"/>
                  </a:lnTo>
                  <a:lnTo>
                    <a:pt x="0" y="222250"/>
                  </a:lnTo>
                  <a:lnTo>
                    <a:pt x="15875" y="41275"/>
                  </a:lnTo>
                  <a:lnTo>
                    <a:pt x="50800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" name="Forme libre 17"/>
            <p:cNvSpPr/>
            <p:nvPr/>
          </p:nvSpPr>
          <p:spPr>
            <a:xfrm>
              <a:off x="4292601" y="1403350"/>
              <a:ext cx="225425" cy="50800"/>
            </a:xfrm>
            <a:custGeom>
              <a:avLst/>
              <a:gdLst>
                <a:gd name="connsiteX0" fmla="*/ 0 w 225425"/>
                <a:gd name="connsiteY0" fmla="*/ 6350 h 50800"/>
                <a:gd name="connsiteX1" fmla="*/ 0 w 225425"/>
                <a:gd name="connsiteY1" fmla="*/ 6350 h 50800"/>
                <a:gd name="connsiteX2" fmla="*/ 225425 w 225425"/>
                <a:gd name="connsiteY2" fmla="*/ 0 h 50800"/>
                <a:gd name="connsiteX3" fmla="*/ 184150 w 225425"/>
                <a:gd name="connsiteY3" fmla="*/ 50800 h 50800"/>
                <a:gd name="connsiteX4" fmla="*/ 41275 w 225425"/>
                <a:gd name="connsiteY4" fmla="*/ 50800 h 50800"/>
                <a:gd name="connsiteX5" fmla="*/ 0 w 225425"/>
                <a:gd name="connsiteY5" fmla="*/ 6350 h 50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5425" h="50800">
                  <a:moveTo>
                    <a:pt x="0" y="6350"/>
                  </a:moveTo>
                  <a:lnTo>
                    <a:pt x="0" y="6350"/>
                  </a:lnTo>
                  <a:lnTo>
                    <a:pt x="225425" y="0"/>
                  </a:lnTo>
                  <a:lnTo>
                    <a:pt x="184150" y="50800"/>
                  </a:lnTo>
                  <a:lnTo>
                    <a:pt x="41275" y="50800"/>
                  </a:lnTo>
                  <a:lnTo>
                    <a:pt x="0" y="635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" name="Forme libre 18"/>
            <p:cNvSpPr/>
            <p:nvPr/>
          </p:nvSpPr>
          <p:spPr>
            <a:xfrm>
              <a:off x="4479927" y="1416050"/>
              <a:ext cx="82550" cy="244475"/>
            </a:xfrm>
            <a:custGeom>
              <a:avLst/>
              <a:gdLst>
                <a:gd name="connsiteX0" fmla="*/ 50800 w 79375"/>
                <a:gd name="connsiteY0" fmla="*/ 0 h 244475"/>
                <a:gd name="connsiteX1" fmla="*/ 79375 w 79375"/>
                <a:gd name="connsiteY1" fmla="*/ 31750 h 244475"/>
                <a:gd name="connsiteX2" fmla="*/ 69850 w 79375"/>
                <a:gd name="connsiteY2" fmla="*/ 219075 h 244475"/>
                <a:gd name="connsiteX3" fmla="*/ 19050 w 79375"/>
                <a:gd name="connsiteY3" fmla="*/ 244475 h 244475"/>
                <a:gd name="connsiteX4" fmla="*/ 0 w 79375"/>
                <a:gd name="connsiteY4" fmla="*/ 222250 h 244475"/>
                <a:gd name="connsiteX5" fmla="*/ 15875 w 79375"/>
                <a:gd name="connsiteY5" fmla="*/ 41275 h 244475"/>
                <a:gd name="connsiteX6" fmla="*/ 50800 w 79375"/>
                <a:gd name="connsiteY6" fmla="*/ 0 h 2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9375" h="244475">
                  <a:moveTo>
                    <a:pt x="50800" y="0"/>
                  </a:moveTo>
                  <a:lnTo>
                    <a:pt x="79375" y="31750"/>
                  </a:lnTo>
                  <a:lnTo>
                    <a:pt x="69850" y="219075"/>
                  </a:lnTo>
                  <a:lnTo>
                    <a:pt x="19050" y="244475"/>
                  </a:lnTo>
                  <a:lnTo>
                    <a:pt x="0" y="222250"/>
                  </a:lnTo>
                  <a:lnTo>
                    <a:pt x="15875" y="41275"/>
                  </a:lnTo>
                  <a:lnTo>
                    <a:pt x="50800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0" name="Forme libre 19"/>
            <p:cNvSpPr/>
            <p:nvPr/>
          </p:nvSpPr>
          <p:spPr>
            <a:xfrm>
              <a:off x="4289426" y="1647825"/>
              <a:ext cx="196850" cy="60325"/>
            </a:xfrm>
            <a:custGeom>
              <a:avLst/>
              <a:gdLst>
                <a:gd name="connsiteX0" fmla="*/ 25400 w 196850"/>
                <a:gd name="connsiteY0" fmla="*/ 60325 h 60325"/>
                <a:gd name="connsiteX1" fmla="*/ 0 w 196850"/>
                <a:gd name="connsiteY1" fmla="*/ 31750 h 60325"/>
                <a:gd name="connsiteX2" fmla="*/ 31750 w 196850"/>
                <a:gd name="connsiteY2" fmla="*/ 3175 h 60325"/>
                <a:gd name="connsiteX3" fmla="*/ 165100 w 196850"/>
                <a:gd name="connsiteY3" fmla="*/ 0 h 60325"/>
                <a:gd name="connsiteX4" fmla="*/ 196850 w 196850"/>
                <a:gd name="connsiteY4" fmla="*/ 31750 h 60325"/>
                <a:gd name="connsiteX5" fmla="*/ 165100 w 196850"/>
                <a:gd name="connsiteY5" fmla="*/ 60325 h 60325"/>
                <a:gd name="connsiteX6" fmla="*/ 25400 w 196850"/>
                <a:gd name="connsiteY6" fmla="*/ 60325 h 60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6850" h="60325">
                  <a:moveTo>
                    <a:pt x="25400" y="60325"/>
                  </a:moveTo>
                  <a:lnTo>
                    <a:pt x="0" y="31750"/>
                  </a:lnTo>
                  <a:lnTo>
                    <a:pt x="31750" y="3175"/>
                  </a:lnTo>
                  <a:lnTo>
                    <a:pt x="165100" y="0"/>
                  </a:lnTo>
                  <a:lnTo>
                    <a:pt x="196850" y="31750"/>
                  </a:lnTo>
                  <a:lnTo>
                    <a:pt x="165100" y="60325"/>
                  </a:lnTo>
                  <a:lnTo>
                    <a:pt x="25400" y="60325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" name="Forme libre 20"/>
            <p:cNvSpPr/>
            <p:nvPr/>
          </p:nvSpPr>
          <p:spPr>
            <a:xfrm>
              <a:off x="4213226" y="1679577"/>
              <a:ext cx="82550" cy="244475"/>
            </a:xfrm>
            <a:custGeom>
              <a:avLst/>
              <a:gdLst>
                <a:gd name="connsiteX0" fmla="*/ 50800 w 79375"/>
                <a:gd name="connsiteY0" fmla="*/ 0 h 244475"/>
                <a:gd name="connsiteX1" fmla="*/ 79375 w 79375"/>
                <a:gd name="connsiteY1" fmla="*/ 31750 h 244475"/>
                <a:gd name="connsiteX2" fmla="*/ 69850 w 79375"/>
                <a:gd name="connsiteY2" fmla="*/ 219075 h 244475"/>
                <a:gd name="connsiteX3" fmla="*/ 19050 w 79375"/>
                <a:gd name="connsiteY3" fmla="*/ 244475 h 244475"/>
                <a:gd name="connsiteX4" fmla="*/ 0 w 79375"/>
                <a:gd name="connsiteY4" fmla="*/ 222250 h 244475"/>
                <a:gd name="connsiteX5" fmla="*/ 15875 w 79375"/>
                <a:gd name="connsiteY5" fmla="*/ 41275 h 244475"/>
                <a:gd name="connsiteX6" fmla="*/ 50800 w 79375"/>
                <a:gd name="connsiteY6" fmla="*/ 0 h 2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9375" h="244475">
                  <a:moveTo>
                    <a:pt x="50800" y="0"/>
                  </a:moveTo>
                  <a:lnTo>
                    <a:pt x="79375" y="31750"/>
                  </a:lnTo>
                  <a:lnTo>
                    <a:pt x="69850" y="219075"/>
                  </a:lnTo>
                  <a:lnTo>
                    <a:pt x="19050" y="244475"/>
                  </a:lnTo>
                  <a:lnTo>
                    <a:pt x="0" y="222250"/>
                  </a:lnTo>
                  <a:lnTo>
                    <a:pt x="15875" y="41275"/>
                  </a:lnTo>
                  <a:lnTo>
                    <a:pt x="50800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2" name="Forme libre 21"/>
            <p:cNvSpPr/>
            <p:nvPr/>
          </p:nvSpPr>
          <p:spPr>
            <a:xfrm>
              <a:off x="4248151" y="1905000"/>
              <a:ext cx="206375" cy="50800"/>
            </a:xfrm>
            <a:custGeom>
              <a:avLst/>
              <a:gdLst>
                <a:gd name="connsiteX0" fmla="*/ 50800 w 206375"/>
                <a:gd name="connsiteY0" fmla="*/ 0 h 50800"/>
                <a:gd name="connsiteX1" fmla="*/ 177800 w 206375"/>
                <a:gd name="connsiteY1" fmla="*/ 0 h 50800"/>
                <a:gd name="connsiteX2" fmla="*/ 206375 w 206375"/>
                <a:gd name="connsiteY2" fmla="*/ 34925 h 50800"/>
                <a:gd name="connsiteX3" fmla="*/ 190500 w 206375"/>
                <a:gd name="connsiteY3" fmla="*/ 47625 h 50800"/>
                <a:gd name="connsiteX4" fmla="*/ 15875 w 206375"/>
                <a:gd name="connsiteY4" fmla="*/ 50800 h 50800"/>
                <a:gd name="connsiteX5" fmla="*/ 0 w 206375"/>
                <a:gd name="connsiteY5" fmla="*/ 28575 h 50800"/>
                <a:gd name="connsiteX6" fmla="*/ 50800 w 206375"/>
                <a:gd name="connsiteY6" fmla="*/ 0 h 50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6375" h="50800">
                  <a:moveTo>
                    <a:pt x="50800" y="0"/>
                  </a:moveTo>
                  <a:lnTo>
                    <a:pt x="177800" y="0"/>
                  </a:lnTo>
                  <a:lnTo>
                    <a:pt x="206375" y="34925"/>
                  </a:lnTo>
                  <a:lnTo>
                    <a:pt x="190500" y="47625"/>
                  </a:lnTo>
                  <a:lnTo>
                    <a:pt x="15875" y="50800"/>
                  </a:lnTo>
                  <a:lnTo>
                    <a:pt x="0" y="28575"/>
                  </a:lnTo>
                  <a:lnTo>
                    <a:pt x="50800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3" name="Forme libre 22"/>
            <p:cNvSpPr/>
            <p:nvPr/>
          </p:nvSpPr>
          <p:spPr>
            <a:xfrm>
              <a:off x="4702176" y="1403352"/>
              <a:ext cx="225425" cy="50800"/>
            </a:xfrm>
            <a:custGeom>
              <a:avLst/>
              <a:gdLst>
                <a:gd name="connsiteX0" fmla="*/ 0 w 225425"/>
                <a:gd name="connsiteY0" fmla="*/ 6350 h 50800"/>
                <a:gd name="connsiteX1" fmla="*/ 0 w 225425"/>
                <a:gd name="connsiteY1" fmla="*/ 6350 h 50800"/>
                <a:gd name="connsiteX2" fmla="*/ 225425 w 225425"/>
                <a:gd name="connsiteY2" fmla="*/ 0 h 50800"/>
                <a:gd name="connsiteX3" fmla="*/ 184150 w 225425"/>
                <a:gd name="connsiteY3" fmla="*/ 50800 h 50800"/>
                <a:gd name="connsiteX4" fmla="*/ 41275 w 225425"/>
                <a:gd name="connsiteY4" fmla="*/ 50800 h 50800"/>
                <a:gd name="connsiteX5" fmla="*/ 0 w 225425"/>
                <a:gd name="connsiteY5" fmla="*/ 6350 h 50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5425" h="50800">
                  <a:moveTo>
                    <a:pt x="0" y="6350"/>
                  </a:moveTo>
                  <a:lnTo>
                    <a:pt x="0" y="6350"/>
                  </a:lnTo>
                  <a:lnTo>
                    <a:pt x="225425" y="0"/>
                  </a:lnTo>
                  <a:lnTo>
                    <a:pt x="184150" y="50800"/>
                  </a:lnTo>
                  <a:lnTo>
                    <a:pt x="41275" y="50800"/>
                  </a:lnTo>
                  <a:lnTo>
                    <a:pt x="0" y="635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4" name="Forme libre 23"/>
            <p:cNvSpPr/>
            <p:nvPr/>
          </p:nvSpPr>
          <p:spPr>
            <a:xfrm>
              <a:off x="4889502" y="1416052"/>
              <a:ext cx="82550" cy="244475"/>
            </a:xfrm>
            <a:custGeom>
              <a:avLst/>
              <a:gdLst>
                <a:gd name="connsiteX0" fmla="*/ 50800 w 79375"/>
                <a:gd name="connsiteY0" fmla="*/ 0 h 244475"/>
                <a:gd name="connsiteX1" fmla="*/ 79375 w 79375"/>
                <a:gd name="connsiteY1" fmla="*/ 31750 h 244475"/>
                <a:gd name="connsiteX2" fmla="*/ 69850 w 79375"/>
                <a:gd name="connsiteY2" fmla="*/ 219075 h 244475"/>
                <a:gd name="connsiteX3" fmla="*/ 19050 w 79375"/>
                <a:gd name="connsiteY3" fmla="*/ 244475 h 244475"/>
                <a:gd name="connsiteX4" fmla="*/ 0 w 79375"/>
                <a:gd name="connsiteY4" fmla="*/ 222250 h 244475"/>
                <a:gd name="connsiteX5" fmla="*/ 15875 w 79375"/>
                <a:gd name="connsiteY5" fmla="*/ 41275 h 244475"/>
                <a:gd name="connsiteX6" fmla="*/ 50800 w 79375"/>
                <a:gd name="connsiteY6" fmla="*/ 0 h 2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9375" h="244475">
                  <a:moveTo>
                    <a:pt x="50800" y="0"/>
                  </a:moveTo>
                  <a:lnTo>
                    <a:pt x="79375" y="31750"/>
                  </a:lnTo>
                  <a:lnTo>
                    <a:pt x="69850" y="219075"/>
                  </a:lnTo>
                  <a:lnTo>
                    <a:pt x="19050" y="244475"/>
                  </a:lnTo>
                  <a:lnTo>
                    <a:pt x="0" y="222250"/>
                  </a:lnTo>
                  <a:lnTo>
                    <a:pt x="15875" y="41275"/>
                  </a:lnTo>
                  <a:lnTo>
                    <a:pt x="50800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5" name="Forme libre 24"/>
            <p:cNvSpPr/>
            <p:nvPr/>
          </p:nvSpPr>
          <p:spPr>
            <a:xfrm rot="576256" flipV="1">
              <a:off x="4645025" y="1429930"/>
              <a:ext cx="82550" cy="244475"/>
            </a:xfrm>
            <a:custGeom>
              <a:avLst/>
              <a:gdLst>
                <a:gd name="connsiteX0" fmla="*/ 50800 w 79375"/>
                <a:gd name="connsiteY0" fmla="*/ 0 h 244475"/>
                <a:gd name="connsiteX1" fmla="*/ 79375 w 79375"/>
                <a:gd name="connsiteY1" fmla="*/ 31750 h 244475"/>
                <a:gd name="connsiteX2" fmla="*/ 69850 w 79375"/>
                <a:gd name="connsiteY2" fmla="*/ 219075 h 244475"/>
                <a:gd name="connsiteX3" fmla="*/ 19050 w 79375"/>
                <a:gd name="connsiteY3" fmla="*/ 244475 h 244475"/>
                <a:gd name="connsiteX4" fmla="*/ 0 w 79375"/>
                <a:gd name="connsiteY4" fmla="*/ 222250 h 244475"/>
                <a:gd name="connsiteX5" fmla="*/ 15875 w 79375"/>
                <a:gd name="connsiteY5" fmla="*/ 41275 h 244475"/>
                <a:gd name="connsiteX6" fmla="*/ 50800 w 79375"/>
                <a:gd name="connsiteY6" fmla="*/ 0 h 2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9375" h="244475">
                  <a:moveTo>
                    <a:pt x="50800" y="0"/>
                  </a:moveTo>
                  <a:lnTo>
                    <a:pt x="79375" y="31750"/>
                  </a:lnTo>
                  <a:lnTo>
                    <a:pt x="69850" y="219075"/>
                  </a:lnTo>
                  <a:lnTo>
                    <a:pt x="19050" y="244475"/>
                  </a:lnTo>
                  <a:lnTo>
                    <a:pt x="0" y="222250"/>
                  </a:lnTo>
                  <a:lnTo>
                    <a:pt x="15875" y="41275"/>
                  </a:lnTo>
                  <a:lnTo>
                    <a:pt x="50800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6" name="Forme libre 25"/>
            <p:cNvSpPr/>
            <p:nvPr/>
          </p:nvSpPr>
          <p:spPr>
            <a:xfrm>
              <a:off x="4622801" y="1679579"/>
              <a:ext cx="82550" cy="244475"/>
            </a:xfrm>
            <a:custGeom>
              <a:avLst/>
              <a:gdLst>
                <a:gd name="connsiteX0" fmla="*/ 50800 w 79375"/>
                <a:gd name="connsiteY0" fmla="*/ 0 h 244475"/>
                <a:gd name="connsiteX1" fmla="*/ 79375 w 79375"/>
                <a:gd name="connsiteY1" fmla="*/ 31750 h 244475"/>
                <a:gd name="connsiteX2" fmla="*/ 69850 w 79375"/>
                <a:gd name="connsiteY2" fmla="*/ 219075 h 244475"/>
                <a:gd name="connsiteX3" fmla="*/ 19050 w 79375"/>
                <a:gd name="connsiteY3" fmla="*/ 244475 h 244475"/>
                <a:gd name="connsiteX4" fmla="*/ 0 w 79375"/>
                <a:gd name="connsiteY4" fmla="*/ 222250 h 244475"/>
                <a:gd name="connsiteX5" fmla="*/ 15875 w 79375"/>
                <a:gd name="connsiteY5" fmla="*/ 41275 h 244475"/>
                <a:gd name="connsiteX6" fmla="*/ 50800 w 79375"/>
                <a:gd name="connsiteY6" fmla="*/ 0 h 2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9375" h="244475">
                  <a:moveTo>
                    <a:pt x="50800" y="0"/>
                  </a:moveTo>
                  <a:lnTo>
                    <a:pt x="79375" y="31750"/>
                  </a:lnTo>
                  <a:lnTo>
                    <a:pt x="69850" y="219075"/>
                  </a:lnTo>
                  <a:lnTo>
                    <a:pt x="19050" y="244475"/>
                  </a:lnTo>
                  <a:lnTo>
                    <a:pt x="0" y="222250"/>
                  </a:lnTo>
                  <a:lnTo>
                    <a:pt x="15875" y="41275"/>
                  </a:lnTo>
                  <a:lnTo>
                    <a:pt x="50800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7" name="Forme libre 26"/>
            <p:cNvSpPr/>
            <p:nvPr/>
          </p:nvSpPr>
          <p:spPr>
            <a:xfrm>
              <a:off x="4857751" y="1689104"/>
              <a:ext cx="82550" cy="244475"/>
            </a:xfrm>
            <a:custGeom>
              <a:avLst/>
              <a:gdLst>
                <a:gd name="connsiteX0" fmla="*/ 50800 w 79375"/>
                <a:gd name="connsiteY0" fmla="*/ 0 h 244475"/>
                <a:gd name="connsiteX1" fmla="*/ 79375 w 79375"/>
                <a:gd name="connsiteY1" fmla="*/ 31750 h 244475"/>
                <a:gd name="connsiteX2" fmla="*/ 69850 w 79375"/>
                <a:gd name="connsiteY2" fmla="*/ 219075 h 244475"/>
                <a:gd name="connsiteX3" fmla="*/ 19050 w 79375"/>
                <a:gd name="connsiteY3" fmla="*/ 244475 h 244475"/>
                <a:gd name="connsiteX4" fmla="*/ 0 w 79375"/>
                <a:gd name="connsiteY4" fmla="*/ 222250 h 244475"/>
                <a:gd name="connsiteX5" fmla="*/ 15875 w 79375"/>
                <a:gd name="connsiteY5" fmla="*/ 41275 h 244475"/>
                <a:gd name="connsiteX6" fmla="*/ 50800 w 79375"/>
                <a:gd name="connsiteY6" fmla="*/ 0 h 2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9375" h="244475">
                  <a:moveTo>
                    <a:pt x="50800" y="0"/>
                  </a:moveTo>
                  <a:lnTo>
                    <a:pt x="79375" y="31750"/>
                  </a:lnTo>
                  <a:lnTo>
                    <a:pt x="69850" y="219075"/>
                  </a:lnTo>
                  <a:lnTo>
                    <a:pt x="19050" y="244475"/>
                  </a:lnTo>
                  <a:lnTo>
                    <a:pt x="0" y="222250"/>
                  </a:lnTo>
                  <a:lnTo>
                    <a:pt x="15875" y="41275"/>
                  </a:lnTo>
                  <a:lnTo>
                    <a:pt x="50800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8" name="Forme libre 27"/>
            <p:cNvSpPr/>
            <p:nvPr/>
          </p:nvSpPr>
          <p:spPr>
            <a:xfrm>
              <a:off x="4657726" y="1905002"/>
              <a:ext cx="206375" cy="50800"/>
            </a:xfrm>
            <a:custGeom>
              <a:avLst/>
              <a:gdLst>
                <a:gd name="connsiteX0" fmla="*/ 50800 w 206375"/>
                <a:gd name="connsiteY0" fmla="*/ 0 h 50800"/>
                <a:gd name="connsiteX1" fmla="*/ 177800 w 206375"/>
                <a:gd name="connsiteY1" fmla="*/ 0 h 50800"/>
                <a:gd name="connsiteX2" fmla="*/ 206375 w 206375"/>
                <a:gd name="connsiteY2" fmla="*/ 34925 h 50800"/>
                <a:gd name="connsiteX3" fmla="*/ 190500 w 206375"/>
                <a:gd name="connsiteY3" fmla="*/ 47625 h 50800"/>
                <a:gd name="connsiteX4" fmla="*/ 15875 w 206375"/>
                <a:gd name="connsiteY4" fmla="*/ 50800 h 50800"/>
                <a:gd name="connsiteX5" fmla="*/ 0 w 206375"/>
                <a:gd name="connsiteY5" fmla="*/ 28575 h 50800"/>
                <a:gd name="connsiteX6" fmla="*/ 50800 w 206375"/>
                <a:gd name="connsiteY6" fmla="*/ 0 h 50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6375" h="50800">
                  <a:moveTo>
                    <a:pt x="50800" y="0"/>
                  </a:moveTo>
                  <a:lnTo>
                    <a:pt x="177800" y="0"/>
                  </a:lnTo>
                  <a:lnTo>
                    <a:pt x="206375" y="34925"/>
                  </a:lnTo>
                  <a:lnTo>
                    <a:pt x="190500" y="47625"/>
                  </a:lnTo>
                  <a:lnTo>
                    <a:pt x="15875" y="50800"/>
                  </a:lnTo>
                  <a:lnTo>
                    <a:pt x="0" y="28575"/>
                  </a:lnTo>
                  <a:lnTo>
                    <a:pt x="50800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9" name="ZoneTexte 28"/>
            <p:cNvSpPr txBox="1"/>
            <p:nvPr/>
          </p:nvSpPr>
          <p:spPr>
            <a:xfrm>
              <a:off x="3746723" y="667070"/>
              <a:ext cx="111791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36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badi MT Condensed Light"/>
                  <a:cs typeface="Abadi MT Condensed Light"/>
                </a:rPr>
                <a:t>$1.20 </a:t>
              </a:r>
              <a:endParaRPr lang="fr-FR" sz="3600" dirty="0">
                <a:solidFill>
                  <a:schemeClr val="tx1">
                    <a:lumMod val="50000"/>
                    <a:lumOff val="50000"/>
                  </a:schemeClr>
                </a:solidFill>
                <a:latin typeface="Abadi MT Condensed Light"/>
                <a:cs typeface="Abadi MT Condensed Light"/>
              </a:endParaRPr>
            </a:p>
          </p:txBody>
        </p:sp>
        <p:sp>
          <p:nvSpPr>
            <p:cNvPr id="30" name="ZoneTexte 29"/>
            <p:cNvSpPr txBox="1"/>
            <p:nvPr/>
          </p:nvSpPr>
          <p:spPr>
            <a:xfrm>
              <a:off x="865976" y="675987"/>
              <a:ext cx="522298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3200" dirty="0" smtClean="0">
                  <a:solidFill>
                    <a:srgbClr val="7F7F7F"/>
                  </a:solidFill>
                  <a:latin typeface="Abadi MT Condensed Light"/>
                  <a:cs typeface="Abadi MT Condensed Light"/>
                </a:rPr>
                <a:t>ST</a:t>
              </a:r>
              <a:endParaRPr lang="fr-FR" sz="3200" dirty="0">
                <a:solidFill>
                  <a:srgbClr val="7F7F7F"/>
                </a:solidFill>
                <a:latin typeface="Abadi MT Condensed Light"/>
                <a:cs typeface="Abadi MT Condensed Light"/>
              </a:endParaRPr>
            </a:p>
          </p:txBody>
        </p:sp>
        <p:sp>
          <p:nvSpPr>
            <p:cNvPr id="31" name="Ellipse 30"/>
            <p:cNvSpPr/>
            <p:nvPr/>
          </p:nvSpPr>
          <p:spPr>
            <a:xfrm>
              <a:off x="4127500" y="1911350"/>
              <a:ext cx="63500" cy="66675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32" name="Rectangle 31"/>
          <p:cNvSpPr/>
          <p:nvPr/>
        </p:nvSpPr>
        <p:spPr>
          <a:xfrm>
            <a:off x="0" y="5182824"/>
            <a:ext cx="9144000" cy="1675177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ZoneTexte 32"/>
          <p:cNvSpPr txBox="1"/>
          <p:nvPr/>
        </p:nvSpPr>
        <p:spPr>
          <a:xfrm>
            <a:off x="153165" y="5886032"/>
            <a:ext cx="569899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err="1" smtClean="0">
                <a:latin typeface="Century Gothic"/>
                <a:cs typeface="Century Gothic"/>
              </a:rPr>
              <a:t>Done</a:t>
            </a:r>
            <a:r>
              <a:rPr lang="fr-FR" sz="2400" dirty="0" smtClean="0">
                <a:latin typeface="Century Gothic"/>
                <a:cs typeface="Century Gothic"/>
              </a:rPr>
              <a:t>  </a:t>
            </a:r>
            <a:r>
              <a:rPr lang="fr-FR" sz="2400" dirty="0" err="1" smtClean="0">
                <a:latin typeface="Century Gothic"/>
                <a:cs typeface="Century Gothic"/>
              </a:rPr>
              <a:t>dê</a:t>
            </a:r>
            <a:r>
              <a:rPr lang="fr-FR" sz="2400" dirty="0" smtClean="0">
                <a:latin typeface="Century Gothic"/>
                <a:cs typeface="Century Gothic"/>
              </a:rPr>
              <a:t>  1$  </a:t>
            </a:r>
            <a:r>
              <a:rPr lang="fr-FR" sz="2400" dirty="0" err="1" smtClean="0">
                <a:latin typeface="Century Gothic"/>
                <a:cs typeface="Century Gothic"/>
              </a:rPr>
              <a:t>kom</a:t>
            </a:r>
            <a:r>
              <a:rPr lang="fr-FR" sz="2400" dirty="0" smtClean="0">
                <a:latin typeface="Century Gothic"/>
                <a:cs typeface="Century Gothic"/>
              </a:rPr>
              <a:t>  le  </a:t>
            </a:r>
            <a:r>
              <a:rPr lang="fr-FR" sz="2400" dirty="0" err="1" smtClean="0">
                <a:latin typeface="Century Gothic"/>
                <a:cs typeface="Century Gothic"/>
              </a:rPr>
              <a:t>premié</a:t>
            </a:r>
            <a:r>
              <a:rPr lang="fr-FR" sz="2400" dirty="0" smtClean="0">
                <a:latin typeface="Century Gothic"/>
                <a:cs typeface="Century Gothic"/>
              </a:rPr>
              <a:t>  </a:t>
            </a:r>
            <a:r>
              <a:rPr lang="fr-FR" sz="2400" dirty="0" err="1" smtClean="0">
                <a:latin typeface="Century Gothic"/>
                <a:cs typeface="Century Gothic"/>
              </a:rPr>
              <a:t>chifr</a:t>
            </a:r>
            <a:endParaRPr lang="fr-FR" sz="2400" dirty="0" smtClean="0">
              <a:latin typeface="Century Gothic"/>
              <a:cs typeface="Century Gothic"/>
            </a:endParaRPr>
          </a:p>
          <a:p>
            <a:r>
              <a:rPr lang="fr-FR" sz="2400" dirty="0" err="1" smtClean="0">
                <a:latin typeface="Century Gothic"/>
                <a:cs typeface="Century Gothic"/>
              </a:rPr>
              <a:t>é</a:t>
            </a:r>
            <a:r>
              <a:rPr lang="fr-FR" sz="2400" dirty="0" smtClean="0">
                <a:latin typeface="Century Gothic"/>
                <a:cs typeface="Century Gothic"/>
              </a:rPr>
              <a:t>  un  n’ </a:t>
            </a:r>
            <a:r>
              <a:rPr lang="fr-FR" sz="2400" dirty="0" err="1" smtClean="0">
                <a:latin typeface="Century Gothic"/>
                <a:cs typeface="Century Gothic"/>
              </a:rPr>
              <a:t>otr</a:t>
            </a:r>
            <a:r>
              <a:rPr lang="fr-FR" sz="2400" dirty="0" smtClean="0">
                <a:latin typeface="Century Gothic"/>
                <a:cs typeface="Century Gothic"/>
              </a:rPr>
              <a:t>  1$   pour  </a:t>
            </a:r>
            <a:r>
              <a:rPr lang="fr-FR" sz="2400" dirty="0" err="1" smtClean="0">
                <a:latin typeface="Century Gothic"/>
                <a:cs typeface="Century Gothic"/>
              </a:rPr>
              <a:t>lê</a:t>
            </a:r>
            <a:r>
              <a:rPr lang="fr-FR" sz="2400" dirty="0" smtClean="0">
                <a:latin typeface="Century Gothic"/>
                <a:cs typeface="Century Gothic"/>
              </a:rPr>
              <a:t>   z’ </a:t>
            </a:r>
            <a:r>
              <a:rPr lang="fr-FR" sz="2400" dirty="0" err="1" smtClean="0">
                <a:latin typeface="Century Gothic"/>
                <a:cs typeface="Century Gothic"/>
              </a:rPr>
              <a:t>otr</a:t>
            </a:r>
            <a:r>
              <a:rPr lang="fr-FR" sz="2400" dirty="0" smtClean="0">
                <a:latin typeface="Century Gothic"/>
                <a:cs typeface="Century Gothic"/>
              </a:rPr>
              <a:t>  </a:t>
            </a:r>
            <a:r>
              <a:rPr lang="fr-FR" sz="2400" dirty="0" err="1" smtClean="0">
                <a:latin typeface="Century Gothic"/>
                <a:cs typeface="Century Gothic"/>
              </a:rPr>
              <a:t>chifr</a:t>
            </a:r>
            <a:r>
              <a:rPr lang="fr-FR" sz="2400" dirty="0" smtClean="0">
                <a:latin typeface="Century Gothic"/>
                <a:cs typeface="Century Gothic"/>
              </a:rPr>
              <a:t>.</a:t>
            </a:r>
            <a:endParaRPr lang="fr-FR" sz="2400" dirty="0">
              <a:latin typeface="Century Gothic"/>
              <a:cs typeface="Century Gothic"/>
            </a:endParaRPr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F11BF-A548-CF4B-9698-622A874ADE88}" type="slidenum">
              <a:rPr lang="fr-FR" smtClean="0"/>
              <a:pPr/>
              <a:t>9</a:t>
            </a:fld>
            <a:endParaRPr lang="fr-FR"/>
          </a:p>
        </p:txBody>
      </p:sp>
      <p:pic>
        <p:nvPicPr>
          <p:cNvPr id="34" name="Image 3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727"/>
          <a:stretch/>
        </p:blipFill>
        <p:spPr>
          <a:xfrm>
            <a:off x="7110258" y="4383394"/>
            <a:ext cx="1870785" cy="5303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907</TotalTime>
  <Words>728</Words>
  <Application>Microsoft Macintosh PowerPoint</Application>
  <PresentationFormat>Présentation à l'écran (4:3)</PresentationFormat>
  <Paragraphs>150</Paragraphs>
  <Slides>25</Slides>
  <Notes>20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25</vt:i4>
      </vt:variant>
    </vt:vector>
  </HeadingPairs>
  <TitlesOfParts>
    <vt:vector size="30" baseType="lpstr">
      <vt:lpstr>Abadi MT Condensed Light</vt:lpstr>
      <vt:lpstr>Arial</vt:lpstr>
      <vt:lpstr>Calibri</vt:lpstr>
      <vt:lpstr>Century Gothic</vt:lpstr>
      <vt:lpstr>Thème Office</vt:lpstr>
      <vt:lpstr>Présentation PowerPoint</vt:lpstr>
      <vt:lpstr>Sê  tu  pêyé ?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saut</Company>
  <LinksUpToDate>false</LinksUpToDate>
  <SharedDoc>false</SharedDoc>
  <HyperlinksChanged>false</HyperlinksChanged>
  <AppVersion>15.0031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Jacques Langevin</dc:creator>
  <cp:lastModifiedBy>Utilisateur de Microsoft Office</cp:lastModifiedBy>
  <cp:revision>57</cp:revision>
  <dcterms:created xsi:type="dcterms:W3CDTF">2017-02-07T19:48:02Z</dcterms:created>
  <dcterms:modified xsi:type="dcterms:W3CDTF">2017-03-20T03:39:34Z</dcterms:modified>
</cp:coreProperties>
</file>