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92" r:id="rId3"/>
    <p:sldId id="279" r:id="rId4"/>
    <p:sldId id="282" r:id="rId5"/>
    <p:sldId id="287" r:id="rId6"/>
    <p:sldId id="283" r:id="rId7"/>
    <p:sldId id="288" r:id="rId8"/>
    <p:sldId id="285" r:id="rId9"/>
    <p:sldId id="289" r:id="rId10"/>
    <p:sldId id="290" r:id="rId11"/>
    <p:sldId id="286" r:id="rId12"/>
    <p:sldId id="28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D3"/>
    <a:srgbClr val="72000F"/>
    <a:srgbClr val="B50000"/>
    <a:srgbClr val="B70000"/>
    <a:srgbClr val="261217"/>
    <a:srgbClr val="241217"/>
    <a:srgbClr val="27151A"/>
    <a:srgbClr val="2E1A1C"/>
    <a:srgbClr val="301C1C"/>
    <a:srgbClr val="35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3"/>
    <p:restoredTop sz="92950"/>
  </p:normalViewPr>
  <p:slideViewPr>
    <p:cSldViewPr>
      <p:cViewPr>
        <p:scale>
          <a:sx n="73" d="100"/>
          <a:sy n="73" d="100"/>
        </p:scale>
        <p:origin x="65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82AC2-C963-6C46-BDC9-BC51069CA62A}" type="datetimeFigureOut">
              <a:rPr lang="fr-FR" smtClean="0"/>
              <a:pPr/>
              <a:t>19/03/2017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2697C-71AD-B843-AA02-FDC62AC7B66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99094-4942-4EB4-A98A-1E369FC430E4}" type="datetimeFigureOut">
              <a:rPr lang="fr-CA" smtClean="0"/>
              <a:pPr/>
              <a:t>17-03-19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E75F9-FEEA-4EBE-90FC-FB8B352F34D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736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75F9-FEEA-4EBE-90FC-FB8B352F34DE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913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5E6A4-E95B-E44C-83CF-6263A03D35D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D05D-44F2-5F45-A5AD-EABC67DAA2F7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02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3218-A6F7-0F4A-A4DB-0271EB58BDA7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774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CEE8-40DB-134A-8ED0-F68D7BC81367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503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358D-3498-BA4F-897B-8FEE2BEB8FA2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846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B7BC-1792-5A49-AC23-CE28DC6C1FDB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889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1FAF-5D25-7244-9890-6F0BCDDF55A1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53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F1A-F269-3047-A290-248EB6660069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81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983-ADB1-3C4D-9542-83DA612D1A21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20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6C4-790E-F940-B486-AB908764BFC8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785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7D52-419A-AD48-BBFE-CEDDFCBEF933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739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6992-9683-324D-AD98-ACE283CB1EBB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75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3CE7E-1EB2-684D-A3D9-3B04A8E2C76B}" type="datetime1">
              <a:rPr lang="fr-FR" smtClean="0"/>
              <a:pPr/>
              <a:t>19/03/2017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0AF7-3AE6-4277-86DD-22AC2570BB7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89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8" t="7299" r="34420" b="13333"/>
          <a:stretch/>
        </p:blipFill>
        <p:spPr bwMode="auto">
          <a:xfrm>
            <a:off x="-15875" y="1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 rot="21265749">
            <a:off x="3037368" y="3902936"/>
            <a:ext cx="2266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Jeu du </a:t>
            </a:r>
          </a:p>
          <a:p>
            <a:r>
              <a:rPr lang="fr-CA" sz="3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magazin</a:t>
            </a:r>
            <a:endParaRPr lang="fr-FR" sz="3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32774" r="10288" b="40077"/>
          <a:stretch/>
        </p:blipFill>
        <p:spPr bwMode="auto">
          <a:xfrm>
            <a:off x="5812348" y="113282"/>
            <a:ext cx="3124199" cy="4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1</a:t>
            </a:fld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79512" y="113282"/>
            <a:ext cx="2016224" cy="6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179512" y="254382"/>
            <a:ext cx="1870785" cy="53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53229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8750" y="101600"/>
            <a:ext cx="45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Regarde bien  les photos</a:t>
            </a:r>
            <a:endParaRPr lang="fr-FR" sz="2800" dirty="0">
              <a:latin typeface="Century Gothic"/>
              <a:cs typeface="Century Gothic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5" y="1284718"/>
            <a:ext cx="2678650" cy="21247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291" y="1293029"/>
            <a:ext cx="2689893" cy="218598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959" y="1296572"/>
            <a:ext cx="2669817" cy="2182439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10</a:t>
            </a:fld>
            <a:endParaRPr lang="fr-CA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5" y="1284718"/>
            <a:ext cx="2678650" cy="212471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291" y="1293029"/>
            <a:ext cx="2689893" cy="218598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959" y="1296572"/>
            <a:ext cx="2669817" cy="21824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53229" y="1258108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698750" y="101600"/>
            <a:ext cx="602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Mets les photos dans le bon ordre</a:t>
            </a:r>
            <a:endParaRPr lang="fr-FR" sz="2800" dirty="0">
              <a:latin typeface="Century Gothic"/>
              <a:cs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37" y="3633050"/>
            <a:ext cx="2678650" cy="21247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666" y="3641361"/>
            <a:ext cx="2689893" cy="218598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9" y="3655825"/>
            <a:ext cx="2669817" cy="2182439"/>
          </a:xfrm>
          <a:prstGeom prst="rect">
            <a:avLst/>
          </a:prstGeom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11</a:t>
            </a:fld>
            <a:endParaRPr lang="fr-CA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3356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3356 " pathEditMode="relative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3356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562612" y="1991380"/>
            <a:ext cx="137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Century Gothic"/>
                <a:cs typeface="Century Gothic"/>
              </a:rPr>
              <a:t>Sê</a:t>
            </a:r>
            <a:r>
              <a:rPr lang="fr-FR" sz="2800" dirty="0" smtClean="0">
                <a:latin typeface="Century Gothic"/>
                <a:cs typeface="Century Gothic"/>
              </a:rPr>
              <a:t>  fini.</a:t>
            </a:r>
            <a:endParaRPr lang="fr-FR" sz="2800" dirty="0"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5" y="1294107"/>
            <a:ext cx="2697833" cy="21675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43" y="6297169"/>
            <a:ext cx="3299794" cy="519581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>
                <a:solidFill>
                  <a:srgbClr val="FFFFFF"/>
                </a:solidFill>
              </a:rPr>
              <a:pPr/>
              <a:t>12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05861"/>
            <a:ext cx="2339752" cy="9521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2050780"/>
            <a:ext cx="8153400" cy="685800"/>
          </a:xfrm>
          <a:prstGeom prst="rect">
            <a:avLst/>
          </a:prstGeom>
          <a:solidFill>
            <a:srgbClr val="FFFC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384809" y="2069578"/>
            <a:ext cx="8331092" cy="4627517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chemeClr val="tx1"/>
                </a:solidFill>
              </a:rPr>
              <a:t>MESSAGE AUX PARENTS ET AUX ENSEIGNANTS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Avant de commencer, prenez connaissance du document </a:t>
            </a:r>
            <a:r>
              <a:rPr lang="fr-FR" sz="1600" smtClean="0">
                <a:solidFill>
                  <a:srgbClr val="0000FF"/>
                </a:solidFill>
              </a:rPr>
              <a:t>ARGENT </a:t>
            </a:r>
            <a:r>
              <a:rPr lang="fr-FR" sz="1600" smtClean="0">
                <a:solidFill>
                  <a:srgbClr val="0000FF"/>
                </a:solidFill>
              </a:rPr>
              <a:t>1 -  </a:t>
            </a:r>
            <a:r>
              <a:rPr lang="fr-FR" sz="1600" dirty="0" smtClean="0">
                <a:solidFill>
                  <a:srgbClr val="0000FF"/>
                </a:solidFill>
              </a:rPr>
              <a:t>Premières habiletés</a:t>
            </a:r>
            <a:r>
              <a:rPr lang="fr-FR" sz="1600" dirty="0" smtClean="0">
                <a:solidFill>
                  <a:schemeClr val="tx1"/>
                </a:solidFill>
              </a:rPr>
              <a:t>. 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Ce diaporama </a:t>
            </a:r>
            <a:r>
              <a:rPr lang="fr-FR" sz="1600" u="sng" dirty="0" smtClean="0">
                <a:solidFill>
                  <a:schemeClr val="tx1"/>
                </a:solidFill>
              </a:rPr>
              <a:t>avec correcteur</a:t>
            </a:r>
            <a:r>
              <a:rPr lang="fr-FR" sz="1600" dirty="0" smtClean="0">
                <a:solidFill>
                  <a:schemeClr val="tx1"/>
                </a:solidFill>
              </a:rPr>
              <a:t> propose à l’élève des séquences de trois étapes à la fois, d’abord dans le bon ordre, puis dans le désordre. Le jeu consiste à replacer les étapes dans le bon ordre. </a:t>
            </a:r>
          </a:p>
          <a:p>
            <a:pPr algn="just"/>
            <a:endParaRPr lang="fr-FR" sz="800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u="sng" dirty="0" smtClean="0">
                <a:solidFill>
                  <a:schemeClr val="tx1"/>
                </a:solidFill>
              </a:rPr>
              <a:t>Pour jouer</a:t>
            </a:r>
            <a:endParaRPr lang="fr-FR" sz="1600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Laissez le document en affichage normal. Ainsi l’élève peut déplacer les photos illustrant chaque étape du paiement. Il y a 5 séquences de trois photos chacune à replacer en ordre.</a:t>
            </a:r>
          </a:p>
          <a:p>
            <a:pPr algn="just"/>
            <a:endParaRPr lang="fr-FR" sz="800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u="sng" dirty="0" smtClean="0">
                <a:solidFill>
                  <a:schemeClr val="tx1"/>
                </a:solidFill>
              </a:rPr>
              <a:t>Pour s’</a:t>
            </a:r>
            <a:r>
              <a:rPr lang="fr-FR" sz="1600" u="sng" dirty="0" err="1" smtClean="0">
                <a:solidFill>
                  <a:schemeClr val="tx1"/>
                </a:solidFill>
              </a:rPr>
              <a:t>autocorriger</a:t>
            </a:r>
            <a:endParaRPr lang="fr-FR" sz="1600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Faites passer le document en diaporama.  En cliquant, les séquences de photos dans le bon ordre apparaissent en dessous des photos que l’élève a déplacé. Il peut ainsi facilement vérifier s’il a réussi. Pour apporter une correction, il faut remettre le document en affichage normal, puis  revenir en diaporama pour vérifier à nouveau.</a:t>
            </a:r>
            <a:endParaRPr lang="fr-FR" sz="800" dirty="0" smtClean="0">
              <a:solidFill>
                <a:schemeClr val="tx1"/>
              </a:solidFill>
            </a:endParaRPr>
          </a:p>
          <a:p>
            <a:pPr algn="just"/>
            <a:endParaRPr lang="fr-FR" sz="800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u="sng" dirty="0" smtClean="0">
                <a:solidFill>
                  <a:schemeClr val="tx1"/>
                </a:solidFill>
              </a:rPr>
              <a:t>IMPORTANT</a:t>
            </a:r>
            <a:r>
              <a:rPr lang="fr-FR" sz="1600" dirty="0" smtClean="0">
                <a:solidFill>
                  <a:schemeClr val="tx1"/>
                </a:solidFill>
              </a:rPr>
              <a:t> :  Lorsque vous quittez le document, </a:t>
            </a:r>
            <a:r>
              <a:rPr lang="fr-FR" sz="1600" u="sng" dirty="0" smtClean="0">
                <a:solidFill>
                  <a:schemeClr val="tx1"/>
                </a:solidFill>
              </a:rPr>
              <a:t>n’enregistrez pas </a:t>
            </a:r>
            <a:r>
              <a:rPr lang="fr-FR" sz="1600" dirty="0" smtClean="0">
                <a:solidFill>
                  <a:schemeClr val="tx1"/>
                </a:solidFill>
              </a:rPr>
              <a:t> les modifications.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8000"/>
                </a:solidFill>
                <a:latin typeface="Century Gothic"/>
                <a:cs typeface="Century Gothic"/>
              </a:rPr>
              <a:t>Jeu du </a:t>
            </a:r>
            <a:r>
              <a:rPr lang="fr-FR" sz="4000" dirty="0" err="1" smtClean="0">
                <a:solidFill>
                  <a:srgbClr val="008000"/>
                </a:solidFill>
                <a:latin typeface="Century Gothic"/>
                <a:cs typeface="Century Gothic"/>
              </a:rPr>
              <a:t>magazin</a:t>
            </a:r>
            <a:r>
              <a:rPr lang="fr-FR" dirty="0" smtClean="0">
                <a:solidFill>
                  <a:srgbClr val="008000"/>
                </a:solidFill>
              </a:rPr>
              <a:t/>
            </a:r>
            <a:br>
              <a:rPr lang="fr-FR" dirty="0" smtClean="0">
                <a:solidFill>
                  <a:srgbClr val="008000"/>
                </a:solidFill>
              </a:rPr>
            </a:br>
            <a:r>
              <a:rPr lang="fr-FR" sz="2667" dirty="0" smtClean="0">
                <a:solidFill>
                  <a:srgbClr val="008000"/>
                </a:solidFill>
              </a:rPr>
              <a:t>(en </a:t>
            </a:r>
            <a:r>
              <a:rPr lang="fr-FR" sz="2667" dirty="0" err="1" smtClean="0">
                <a:solidFill>
                  <a:srgbClr val="008000"/>
                </a:solidFill>
                <a:latin typeface="Century Gothic"/>
                <a:cs typeface="Century Gothic"/>
              </a:rPr>
              <a:t>ortograf</a:t>
            </a:r>
            <a:r>
              <a:rPr lang="fr-FR" sz="2667" dirty="0" smtClean="0">
                <a:solidFill>
                  <a:srgbClr val="008000"/>
                </a:solidFill>
                <a:latin typeface="Century Gothic"/>
                <a:cs typeface="Century Gothic"/>
              </a:rPr>
              <a:t> </a:t>
            </a:r>
            <a:r>
              <a:rPr lang="fr-FR" sz="2667" dirty="0" err="1" smtClean="0">
                <a:solidFill>
                  <a:srgbClr val="008000"/>
                </a:solidFill>
                <a:latin typeface="Century Gothic"/>
                <a:cs typeface="Century Gothic"/>
              </a:rPr>
              <a:t>altêrnativ</a:t>
            </a:r>
            <a:r>
              <a:rPr lang="fr-FR" sz="2667" dirty="0" smtClean="0">
                <a:solidFill>
                  <a:srgbClr val="008000"/>
                </a:solidFill>
              </a:rPr>
              <a:t>)</a:t>
            </a:r>
            <a:endParaRPr lang="fr-FR" sz="2667" dirty="0">
              <a:solidFill>
                <a:srgbClr val="008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11BF-A548-CF4B-9698-622A874ADE8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283418" y="119224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ARGENT </a:t>
            </a:r>
            <a:r>
              <a:rPr lang="nb-NO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1.3 -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Jeu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 magasin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53229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8750" y="101600"/>
            <a:ext cx="3927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Regard  </a:t>
            </a:r>
            <a:r>
              <a:rPr lang="fr-FR" sz="2800" dirty="0" err="1" smtClean="0">
                <a:latin typeface="Century Gothic"/>
                <a:cs typeface="Century Gothic"/>
              </a:rPr>
              <a:t>biin</a:t>
            </a:r>
            <a:r>
              <a:rPr lang="fr-FR" sz="2800" dirty="0" smtClean="0">
                <a:latin typeface="Century Gothic"/>
                <a:cs typeface="Century Gothic"/>
              </a:rPr>
              <a:t>   </a:t>
            </a:r>
            <a:r>
              <a:rPr lang="fr-FR" sz="2800" dirty="0" err="1" smtClean="0">
                <a:latin typeface="Century Gothic"/>
                <a:cs typeface="Century Gothic"/>
              </a:rPr>
              <a:t>lê</a:t>
            </a:r>
            <a:r>
              <a:rPr lang="fr-FR" sz="2800" dirty="0" smtClean="0">
                <a:latin typeface="Century Gothic"/>
                <a:cs typeface="Century Gothic"/>
              </a:rPr>
              <a:t>  </a:t>
            </a:r>
            <a:r>
              <a:rPr lang="fr-FR" sz="2800" dirty="0" err="1" smtClean="0">
                <a:latin typeface="Century Gothic"/>
                <a:cs typeface="Century Gothic"/>
              </a:rPr>
              <a:t>foto</a:t>
            </a:r>
            <a:endParaRPr lang="fr-FR" sz="2800" dirty="0">
              <a:latin typeface="Century Gothic"/>
              <a:cs typeface="Century Gothic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9" y="1304629"/>
            <a:ext cx="2687271" cy="21519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50" y="1278099"/>
            <a:ext cx="2692518" cy="21835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16" y="1293262"/>
            <a:ext cx="2674747" cy="218574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819400" y="4945785"/>
            <a:ext cx="391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Pas  a  la  </a:t>
            </a:r>
            <a:r>
              <a:rPr lang="fr-FR" sz="2800" dirty="0" err="1" smtClean="0">
                <a:latin typeface="Century Gothic"/>
                <a:cs typeface="Century Gothic"/>
              </a:rPr>
              <a:t>paj</a:t>
            </a:r>
            <a:r>
              <a:rPr lang="fr-FR" sz="2800" dirty="0" smtClean="0">
                <a:latin typeface="Century Gothic"/>
                <a:cs typeface="Century Gothic"/>
              </a:rPr>
              <a:t>  suivant</a:t>
            </a:r>
            <a:endParaRPr lang="fr-FR" sz="2800" dirty="0">
              <a:latin typeface="Century Gothic"/>
              <a:cs typeface="Century Gothic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3</a:t>
            </a:fld>
            <a:endParaRPr lang="fr-CA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9" y="1304629"/>
            <a:ext cx="2687271" cy="215198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50" y="1278099"/>
            <a:ext cx="2692518" cy="218351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16" y="1293262"/>
            <a:ext cx="2674747" cy="21857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53229" y="1258108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8750" y="101600"/>
            <a:ext cx="6362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O!  </a:t>
            </a:r>
            <a:r>
              <a:rPr lang="fr-FR" sz="2800" dirty="0" err="1" smtClean="0">
                <a:latin typeface="Century Gothic"/>
                <a:cs typeface="Century Gothic"/>
              </a:rPr>
              <a:t>Lê</a:t>
            </a:r>
            <a:r>
              <a:rPr lang="fr-FR" sz="2800" dirty="0" smtClean="0">
                <a:latin typeface="Century Gothic"/>
                <a:cs typeface="Century Gothic"/>
              </a:rPr>
              <a:t>  </a:t>
            </a:r>
            <a:r>
              <a:rPr lang="fr-FR" sz="2800" dirty="0" err="1" smtClean="0">
                <a:latin typeface="Century Gothic"/>
                <a:cs typeface="Century Gothic"/>
              </a:rPr>
              <a:t>foto</a:t>
            </a:r>
            <a:r>
              <a:rPr lang="fr-FR" sz="2800" dirty="0" smtClean="0">
                <a:latin typeface="Century Gothic"/>
                <a:cs typeface="Century Gothic"/>
              </a:rPr>
              <a:t>  son  </a:t>
            </a:r>
            <a:r>
              <a:rPr lang="fr-FR" sz="2800" dirty="0" err="1" smtClean="0">
                <a:latin typeface="Century Gothic"/>
                <a:cs typeface="Century Gothic"/>
              </a:rPr>
              <a:t>mélanjé</a:t>
            </a:r>
            <a:r>
              <a:rPr lang="fr-FR" sz="2800" dirty="0" smtClean="0">
                <a:latin typeface="Century Gothic"/>
                <a:cs typeface="Century Gothic"/>
              </a:rPr>
              <a:t> .</a:t>
            </a:r>
          </a:p>
          <a:p>
            <a:r>
              <a:rPr lang="fr-FR" sz="2800" dirty="0" err="1" smtClean="0">
                <a:latin typeface="Century Gothic"/>
                <a:cs typeface="Century Gothic"/>
              </a:rPr>
              <a:t>Remê</a:t>
            </a:r>
            <a:r>
              <a:rPr lang="fr-FR" sz="2800" dirty="0" smtClean="0">
                <a:latin typeface="Century Gothic"/>
                <a:cs typeface="Century Gothic"/>
              </a:rPr>
              <a:t>  </a:t>
            </a:r>
            <a:r>
              <a:rPr lang="fr-FR" sz="2800" dirty="0" err="1" smtClean="0">
                <a:latin typeface="Century Gothic"/>
                <a:cs typeface="Century Gothic"/>
              </a:rPr>
              <a:t>lê</a:t>
            </a:r>
            <a:r>
              <a:rPr lang="fr-FR" sz="2800" dirty="0" smtClean="0">
                <a:latin typeface="Century Gothic"/>
                <a:cs typeface="Century Gothic"/>
              </a:rPr>
              <a:t>  </a:t>
            </a:r>
            <a:r>
              <a:rPr lang="fr-FR" sz="2800" dirty="0" err="1" smtClean="0">
                <a:latin typeface="Century Gothic"/>
                <a:cs typeface="Century Gothic"/>
              </a:rPr>
              <a:t>foto</a:t>
            </a:r>
            <a:r>
              <a:rPr lang="fr-FR" sz="2800" dirty="0" smtClean="0">
                <a:latin typeface="Century Gothic"/>
                <a:cs typeface="Century Gothic"/>
              </a:rPr>
              <a:t>  dan  le bon  n’ </a:t>
            </a:r>
            <a:r>
              <a:rPr lang="fr-FR" sz="2800" dirty="0" err="1" smtClean="0">
                <a:latin typeface="Century Gothic"/>
                <a:cs typeface="Century Gothic"/>
              </a:rPr>
              <a:t>ordr</a:t>
            </a:r>
            <a:r>
              <a:rPr lang="fr-FR" sz="2800" dirty="0" smtClean="0">
                <a:latin typeface="Century Gothic"/>
                <a:cs typeface="Century Gothic"/>
              </a:rPr>
              <a:t> .</a:t>
            </a:r>
            <a:endParaRPr lang="fr-FR" sz="2800" dirty="0">
              <a:latin typeface="Century Gothic"/>
              <a:cs typeface="Century Gothic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192" y="3733800"/>
            <a:ext cx="2687271" cy="215198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192" y="3657600"/>
            <a:ext cx="2692518" cy="218351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12" y="3657600"/>
            <a:ext cx="2674747" cy="2185749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4</a:t>
            </a:fld>
            <a:endParaRPr lang="fr-CA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244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244 " pathEditMode="relative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244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53229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98750" y="101600"/>
            <a:ext cx="3927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Regard  </a:t>
            </a:r>
            <a:r>
              <a:rPr lang="fr-FR" sz="2800" dirty="0" err="1" smtClean="0">
                <a:latin typeface="Century Gothic"/>
                <a:cs typeface="Century Gothic"/>
              </a:rPr>
              <a:t>biin</a:t>
            </a:r>
            <a:r>
              <a:rPr lang="fr-FR" sz="2800" dirty="0" smtClean="0">
                <a:latin typeface="Century Gothic"/>
                <a:cs typeface="Century Gothic"/>
              </a:rPr>
              <a:t>   </a:t>
            </a:r>
            <a:r>
              <a:rPr lang="fr-FR" sz="2800" dirty="0" err="1" smtClean="0">
                <a:latin typeface="Century Gothic"/>
                <a:cs typeface="Century Gothic"/>
              </a:rPr>
              <a:t>lê</a:t>
            </a:r>
            <a:r>
              <a:rPr lang="fr-FR" sz="2800" dirty="0" smtClean="0">
                <a:latin typeface="Century Gothic"/>
                <a:cs typeface="Century Gothic"/>
              </a:rPr>
              <a:t>  </a:t>
            </a:r>
            <a:r>
              <a:rPr lang="fr-FR" sz="2800" dirty="0" err="1" smtClean="0">
                <a:latin typeface="Century Gothic"/>
                <a:cs typeface="Century Gothic"/>
              </a:rPr>
              <a:t>foto</a:t>
            </a:r>
            <a:endParaRPr lang="fr-FR" sz="2800" dirty="0">
              <a:latin typeface="Century Gothic"/>
              <a:cs typeface="Century Gothic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2" y="1278099"/>
            <a:ext cx="2692518" cy="21835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90" y="1293262"/>
            <a:ext cx="2674747" cy="218574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809" y="1303176"/>
            <a:ext cx="2681625" cy="2182388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5</a:t>
            </a:fld>
            <a:endParaRPr lang="fr-CA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41" y="1290581"/>
            <a:ext cx="2687046" cy="21690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53229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8750" y="101600"/>
            <a:ext cx="45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Regarde bien  les photos</a:t>
            </a:r>
            <a:endParaRPr lang="fr-FR" sz="2800" dirty="0">
              <a:latin typeface="Century Gothic"/>
              <a:cs typeface="Century Gothic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6</a:t>
            </a:fld>
            <a:endParaRPr lang="fr-CA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39" y="1300006"/>
            <a:ext cx="2662175" cy="214421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510" y="1304739"/>
            <a:ext cx="2661380" cy="21242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510" y="1304739"/>
            <a:ext cx="2661380" cy="212426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7" y="1261641"/>
            <a:ext cx="2662175" cy="214421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741" y="1290581"/>
            <a:ext cx="2687046" cy="21690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98750" y="101600"/>
            <a:ext cx="602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Mets les photos dans le bon ordre</a:t>
            </a:r>
            <a:endParaRPr lang="fr-FR" sz="2800" dirty="0">
              <a:latin typeface="Century Gothic"/>
              <a:cs typeface="Century Gothic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253229" y="1258108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76" y="3704629"/>
            <a:ext cx="2614161" cy="208657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24364"/>
            <a:ext cx="2560386" cy="206683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104" y="3702360"/>
            <a:ext cx="2662175" cy="214421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468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468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468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53229" y="1258108"/>
            <a:ext cx="2738371" cy="21971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8750" y="101600"/>
            <a:ext cx="45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Regarde bien  les photos</a:t>
            </a:r>
            <a:endParaRPr lang="fr-FR" sz="2800" dirty="0">
              <a:latin typeface="Century Gothic"/>
              <a:cs typeface="Century Gothic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7" y="1286642"/>
            <a:ext cx="2701204" cy="215757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395" y="1283819"/>
            <a:ext cx="2691614" cy="21382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073" y="1283855"/>
            <a:ext cx="2687506" cy="2153117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8</a:t>
            </a:fld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7" y="1286642"/>
            <a:ext cx="2701204" cy="215757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395" y="1283819"/>
            <a:ext cx="2691614" cy="21382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073" y="1283855"/>
            <a:ext cx="2687506" cy="21531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98750" y="101600"/>
            <a:ext cx="602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/>
                <a:cs typeface="Century Gothic"/>
              </a:rPr>
              <a:t>Mets les photos dans le bon ordre</a:t>
            </a:r>
            <a:endParaRPr lang="fr-FR" sz="2800" dirty="0"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28" y="3657600"/>
            <a:ext cx="2660819" cy="21447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588" y="3657600"/>
            <a:ext cx="2661272" cy="21296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808" y="3657600"/>
            <a:ext cx="2687658" cy="212548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39502" y="655978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ARJA </a:t>
            </a:r>
            <a:r>
              <a:rPr lang="nb-NO" sz="1000" dirty="0" smtClean="0">
                <a:solidFill>
                  <a:srgbClr val="000000"/>
                </a:solidFill>
                <a:cs typeface="Century Gothic"/>
              </a:rPr>
              <a:t>1.3 -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Jeu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n-CA" sz="1000" dirty="0" smtClean="0">
                <a:solidFill>
                  <a:srgbClr val="000000"/>
                </a:solidFill>
                <a:cs typeface="Century Gothic"/>
              </a:rPr>
              <a:t>du </a:t>
            </a:r>
            <a:r>
              <a:rPr lang="en-CA" sz="1000" dirty="0" err="1" smtClean="0">
                <a:solidFill>
                  <a:srgbClr val="000000"/>
                </a:solidFill>
                <a:cs typeface="Century Gothic"/>
              </a:rPr>
              <a:t>magazin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704" y="1258108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08404" y="1261283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53229" y="1258108"/>
            <a:ext cx="2738371" cy="2197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0AF7-3AE6-4277-86DD-22AC2570BB74}" type="slidenum">
              <a:rPr lang="fr-CA" smtClean="0"/>
              <a:pPr/>
              <a:t>9</a:t>
            </a:fld>
            <a:endParaRPr lang="fr-CA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-14575" y="188640"/>
            <a:ext cx="2378774" cy="6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3356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3356 " pathEditMode="relative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3356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321</Words>
  <Application>Microsoft Macintosh PowerPoint</Application>
  <PresentationFormat>Présentation à l'écran (4:3)</PresentationFormat>
  <Paragraphs>52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Thème Office</vt:lpstr>
      <vt:lpstr>Présentation PowerPoint</vt:lpstr>
      <vt:lpstr>Jeu du magazin (en ortograf altêrnativ)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Langevin Jacques</dc:creator>
  <cp:lastModifiedBy>Utilisateur de Microsoft Office</cp:lastModifiedBy>
  <cp:revision>63</cp:revision>
  <dcterms:created xsi:type="dcterms:W3CDTF">2017-02-07T21:53:06Z</dcterms:created>
  <dcterms:modified xsi:type="dcterms:W3CDTF">2017-03-20T03:41:15Z</dcterms:modified>
</cp:coreProperties>
</file>